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635"/>
  </p:normalViewPr>
  <p:slideViewPr>
    <p:cSldViewPr snapToGrid="0" snapToObjects="1">
      <p:cViewPr>
        <p:scale>
          <a:sx n="120" d="100"/>
          <a:sy n="120" d="100"/>
        </p:scale>
        <p:origin x="168" y="-3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image" Target="../media/image10.png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3EDDA98-0816-1D45-96FC-D91B4E85E9B8}" type="doc">
      <dgm:prSet loTypeId="urn:microsoft.com/office/officeart/2005/8/layout/vList3" loCatId="" qsTypeId="urn:microsoft.com/office/officeart/2005/8/quickstyle/simple1" qsCatId="simple" csTypeId="urn:microsoft.com/office/officeart/2005/8/colors/colorful1" csCatId="colorful" phldr="1"/>
      <dgm:spPr/>
    </dgm:pt>
    <dgm:pt modelId="{8F65CB76-39C4-EC4A-8D5C-B842FD2CB68E}">
      <dgm:prSet phldrT="[Texto]" custT="1"/>
      <dgm:spPr/>
      <dgm:t>
        <a:bodyPr/>
        <a:lstStyle/>
        <a:p>
          <a:pPr>
            <a:buChar char="•"/>
          </a:pPr>
          <a:r>
            <a:rPr lang="en-US" sz="1200" b="1" dirty="0" err="1">
              <a:solidFill>
                <a:schemeClr val="tx1"/>
              </a:solidFill>
            </a:rPr>
            <a:t>Sessão</a:t>
          </a:r>
          <a:r>
            <a:rPr lang="en-US" sz="1200" b="1" dirty="0">
              <a:solidFill>
                <a:schemeClr val="tx1"/>
              </a:solidFill>
            </a:rPr>
            <a:t> 1</a:t>
          </a:r>
          <a:r>
            <a:rPr lang="en-US" sz="1200" dirty="0">
              <a:solidFill>
                <a:schemeClr val="tx1"/>
              </a:solidFill>
            </a:rPr>
            <a:t>: </a:t>
          </a:r>
          <a:r>
            <a:rPr lang="en-US" sz="1200" dirty="0" err="1">
              <a:solidFill>
                <a:schemeClr val="tx1"/>
              </a:solidFill>
            </a:rPr>
            <a:t>Explicação</a:t>
          </a:r>
          <a:r>
            <a:rPr lang="en-US" sz="1200" dirty="0">
              <a:solidFill>
                <a:schemeClr val="tx1"/>
              </a:solidFill>
            </a:rPr>
            <a:t> do </a:t>
          </a:r>
          <a:r>
            <a:rPr lang="en-US" sz="1200" dirty="0" err="1">
              <a:solidFill>
                <a:schemeClr val="tx1"/>
              </a:solidFill>
            </a:rPr>
            <a:t>projeto</a:t>
          </a:r>
          <a:r>
            <a:rPr lang="en-US" sz="1200" dirty="0">
              <a:solidFill>
                <a:schemeClr val="tx1"/>
              </a:solidFill>
            </a:rPr>
            <a:t>. </a:t>
          </a:r>
          <a:r>
            <a:rPr lang="en-US" sz="1200" dirty="0" err="1">
              <a:solidFill>
                <a:schemeClr val="tx1"/>
              </a:solidFill>
            </a:rPr>
            <a:t>Conceito</a:t>
          </a:r>
          <a:r>
            <a:rPr lang="en-US" sz="1200" dirty="0">
              <a:solidFill>
                <a:schemeClr val="tx1"/>
              </a:solidFill>
            </a:rPr>
            <a:t> AMR e </a:t>
          </a:r>
          <a:r>
            <a:rPr lang="en-US" sz="1200" dirty="0" err="1">
              <a:solidFill>
                <a:schemeClr val="tx1"/>
              </a:solidFill>
            </a:rPr>
            <a:t>biodiversidade</a:t>
          </a:r>
          <a:r>
            <a:rPr lang="en-US" sz="1200" dirty="0">
              <a:solidFill>
                <a:schemeClr val="tx1"/>
              </a:solidFill>
            </a:rPr>
            <a:t>.</a:t>
          </a:r>
        </a:p>
        <a:p>
          <a:pPr>
            <a:buChar char="•"/>
          </a:pPr>
          <a:r>
            <a:rPr lang="en-US" sz="1200" dirty="0" err="1">
              <a:solidFill>
                <a:schemeClr val="tx1"/>
              </a:solidFill>
            </a:rPr>
            <a:t>Entrega</a:t>
          </a:r>
          <a:r>
            <a:rPr lang="en-US" sz="1200" dirty="0">
              <a:solidFill>
                <a:schemeClr val="tx1"/>
              </a:solidFill>
            </a:rPr>
            <a:t> Kit para </a:t>
          </a:r>
          <a:r>
            <a:rPr lang="en-US" sz="1200" dirty="0" err="1">
              <a:solidFill>
                <a:schemeClr val="tx1"/>
              </a:solidFill>
            </a:rPr>
            <a:t>colheita</a:t>
          </a:r>
          <a:r>
            <a:rPr lang="en-US" sz="1200" dirty="0">
              <a:solidFill>
                <a:schemeClr val="tx1"/>
              </a:solidFill>
            </a:rPr>
            <a:t> de solo.</a:t>
          </a:r>
          <a:endParaRPr lang="pt-PT" sz="1200" dirty="0"/>
        </a:p>
      </dgm:t>
    </dgm:pt>
    <dgm:pt modelId="{555E4053-2199-254E-BB55-60D5F85412C5}" type="parTrans" cxnId="{73CCDEEC-32A1-3443-9B69-D45150E01609}">
      <dgm:prSet/>
      <dgm:spPr/>
      <dgm:t>
        <a:bodyPr/>
        <a:lstStyle/>
        <a:p>
          <a:endParaRPr lang="pt-PT"/>
        </a:p>
      </dgm:t>
    </dgm:pt>
    <dgm:pt modelId="{1E00833A-1750-DE49-99E3-BFF797962978}" type="sibTrans" cxnId="{73CCDEEC-32A1-3443-9B69-D45150E01609}">
      <dgm:prSet/>
      <dgm:spPr/>
      <dgm:t>
        <a:bodyPr/>
        <a:lstStyle/>
        <a:p>
          <a:endParaRPr lang="pt-PT"/>
        </a:p>
      </dgm:t>
    </dgm:pt>
    <dgm:pt modelId="{FE424136-D3A4-4C4B-947E-3AF142C5618F}">
      <dgm:prSet phldrT="[Texto]"/>
      <dgm:spPr/>
      <dgm:t>
        <a:bodyPr/>
        <a:lstStyle/>
        <a:p>
          <a:pPr>
            <a:buChar char="•"/>
          </a:pPr>
          <a:r>
            <a:rPr lang="en-US" b="1" dirty="0" err="1">
              <a:solidFill>
                <a:schemeClr val="tx1"/>
              </a:solidFill>
            </a:rPr>
            <a:t>Sessão</a:t>
          </a:r>
          <a:r>
            <a:rPr lang="en-US" b="1" dirty="0">
              <a:solidFill>
                <a:schemeClr val="tx1"/>
              </a:solidFill>
            </a:rPr>
            <a:t> 2</a:t>
          </a:r>
          <a:r>
            <a:rPr lang="en-US" dirty="0">
              <a:solidFill>
                <a:schemeClr val="tx1"/>
              </a:solidFill>
            </a:rPr>
            <a:t>: </a:t>
          </a:r>
          <a:r>
            <a:rPr lang="en-US" dirty="0" err="1">
              <a:solidFill>
                <a:schemeClr val="tx1"/>
              </a:solidFill>
            </a:rPr>
            <a:t>Processamento</a:t>
          </a:r>
          <a:r>
            <a:rPr lang="en-US" dirty="0">
              <a:solidFill>
                <a:schemeClr val="tx1"/>
              </a:solidFill>
            </a:rPr>
            <a:t> da </a:t>
          </a:r>
          <a:r>
            <a:rPr lang="en-US" dirty="0" err="1">
              <a:solidFill>
                <a:schemeClr val="tx1"/>
              </a:solidFill>
            </a:rPr>
            <a:t>amostra</a:t>
          </a:r>
          <a:r>
            <a:rPr lang="en-US" dirty="0">
              <a:solidFill>
                <a:schemeClr val="tx1"/>
              </a:solidFill>
            </a:rPr>
            <a:t> de solo </a:t>
          </a:r>
          <a:r>
            <a:rPr lang="en-US" dirty="0" err="1">
              <a:solidFill>
                <a:schemeClr val="tx1"/>
              </a:solidFill>
            </a:rPr>
            <a:t>colhida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pelos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alunos</a:t>
          </a:r>
          <a:r>
            <a:rPr lang="en-US" dirty="0">
              <a:solidFill>
                <a:schemeClr val="tx1"/>
              </a:solidFill>
            </a:rPr>
            <a:t>.</a:t>
          </a:r>
          <a:endParaRPr lang="pt-PT" dirty="0"/>
        </a:p>
      </dgm:t>
    </dgm:pt>
    <dgm:pt modelId="{FF1CE657-CCB5-F242-B7D3-02CF6C80730E}" type="parTrans" cxnId="{D4F350A9-449D-664A-9998-4940F143FED0}">
      <dgm:prSet/>
      <dgm:spPr/>
      <dgm:t>
        <a:bodyPr/>
        <a:lstStyle/>
        <a:p>
          <a:endParaRPr lang="pt-PT"/>
        </a:p>
      </dgm:t>
    </dgm:pt>
    <dgm:pt modelId="{5F3C75C7-461B-B34D-BF24-EBE799AC32AF}" type="sibTrans" cxnId="{D4F350A9-449D-664A-9998-4940F143FED0}">
      <dgm:prSet/>
      <dgm:spPr/>
      <dgm:t>
        <a:bodyPr/>
        <a:lstStyle/>
        <a:p>
          <a:endParaRPr lang="pt-PT"/>
        </a:p>
      </dgm:t>
    </dgm:pt>
    <dgm:pt modelId="{74EE8050-D3D8-754B-A1E6-A2BE15BA81DD}">
      <dgm:prSet phldrT="[Texto]"/>
      <dgm:spPr/>
      <dgm:t>
        <a:bodyPr/>
        <a:lstStyle/>
        <a:p>
          <a:pPr>
            <a:buChar char="•"/>
          </a:pPr>
          <a:r>
            <a:rPr lang="en-US" b="1" dirty="0" err="1">
              <a:solidFill>
                <a:schemeClr val="tx1"/>
              </a:solidFill>
            </a:rPr>
            <a:t>Sessão</a:t>
          </a:r>
          <a:r>
            <a:rPr lang="en-US" b="1" dirty="0">
              <a:solidFill>
                <a:schemeClr val="tx1"/>
              </a:solidFill>
            </a:rPr>
            <a:t> 3</a:t>
          </a:r>
          <a:r>
            <a:rPr lang="en-US" dirty="0">
              <a:solidFill>
                <a:schemeClr val="tx1"/>
              </a:solidFill>
            </a:rPr>
            <a:t>: </a:t>
          </a:r>
          <a:r>
            <a:rPr lang="en-US" dirty="0" err="1">
              <a:solidFill>
                <a:schemeClr val="tx1"/>
              </a:solidFill>
            </a:rPr>
            <a:t>Observação</a:t>
          </a:r>
          <a:r>
            <a:rPr lang="en-US" dirty="0">
              <a:solidFill>
                <a:schemeClr val="tx1"/>
              </a:solidFill>
            </a:rPr>
            <a:t> das </a:t>
          </a:r>
          <a:r>
            <a:rPr lang="en-US" dirty="0" err="1">
              <a:solidFill>
                <a:schemeClr val="tx1"/>
              </a:solidFill>
            </a:rPr>
            <a:t>placas</a:t>
          </a:r>
          <a:r>
            <a:rPr lang="en-US" dirty="0">
              <a:solidFill>
                <a:schemeClr val="tx1"/>
              </a:solidFill>
            </a:rPr>
            <a:t> e </a:t>
          </a:r>
          <a:r>
            <a:rPr lang="en-US" dirty="0" err="1">
              <a:solidFill>
                <a:schemeClr val="tx1"/>
              </a:solidFill>
            </a:rPr>
            <a:t>preparação</a:t>
          </a:r>
          <a:r>
            <a:rPr lang="en-US" dirty="0">
              <a:solidFill>
                <a:schemeClr val="tx1"/>
              </a:solidFill>
            </a:rPr>
            <a:t> dos </a:t>
          </a:r>
          <a:r>
            <a:rPr lang="en-US" dirty="0" err="1">
              <a:solidFill>
                <a:schemeClr val="tx1"/>
              </a:solidFill>
            </a:rPr>
            <a:t>ensaios</a:t>
          </a:r>
          <a:r>
            <a:rPr lang="en-US" dirty="0">
              <a:solidFill>
                <a:schemeClr val="tx1"/>
              </a:solidFill>
            </a:rPr>
            <a:t> de </a:t>
          </a:r>
          <a:r>
            <a:rPr lang="en-US" dirty="0" err="1">
              <a:solidFill>
                <a:schemeClr val="tx1"/>
              </a:solidFill>
            </a:rPr>
            <a:t>antibiose</a:t>
          </a:r>
          <a:r>
            <a:rPr lang="en-US" dirty="0">
              <a:solidFill>
                <a:schemeClr val="tx1"/>
              </a:solidFill>
            </a:rPr>
            <a:t>. </a:t>
          </a:r>
          <a:endParaRPr lang="pt-PT" dirty="0"/>
        </a:p>
      </dgm:t>
    </dgm:pt>
    <dgm:pt modelId="{4D86C90A-93B2-1F4C-8173-26F9ECC6AD06}" type="parTrans" cxnId="{4FE63AD3-3904-044C-BCBF-C9973975ADAE}">
      <dgm:prSet/>
      <dgm:spPr/>
      <dgm:t>
        <a:bodyPr/>
        <a:lstStyle/>
        <a:p>
          <a:endParaRPr lang="pt-PT"/>
        </a:p>
      </dgm:t>
    </dgm:pt>
    <dgm:pt modelId="{5D9C37C1-3FEA-2742-B9F9-7AA2C6E04705}" type="sibTrans" cxnId="{4FE63AD3-3904-044C-BCBF-C9973975ADAE}">
      <dgm:prSet/>
      <dgm:spPr/>
      <dgm:t>
        <a:bodyPr/>
        <a:lstStyle/>
        <a:p>
          <a:endParaRPr lang="pt-PT"/>
        </a:p>
      </dgm:t>
    </dgm:pt>
    <dgm:pt modelId="{1FF8BF4E-AA39-BC47-BD54-12CEF7DE96F9}">
      <dgm:prSet phldrT="[Texto]"/>
      <dgm:spPr/>
      <dgm:t>
        <a:bodyPr/>
        <a:lstStyle/>
        <a:p>
          <a:pPr>
            <a:buChar char="•"/>
          </a:pPr>
          <a:r>
            <a:rPr lang="en-US" b="1" dirty="0" err="1">
              <a:solidFill>
                <a:schemeClr val="tx1"/>
              </a:solidFill>
            </a:rPr>
            <a:t>Sessão</a:t>
          </a:r>
          <a:r>
            <a:rPr lang="en-US" b="1" dirty="0">
              <a:solidFill>
                <a:schemeClr val="tx1"/>
              </a:solidFill>
            </a:rPr>
            <a:t> 4</a:t>
          </a:r>
          <a:r>
            <a:rPr lang="en-US" dirty="0">
              <a:solidFill>
                <a:schemeClr val="tx1"/>
              </a:solidFill>
            </a:rPr>
            <a:t>: </a:t>
          </a:r>
          <a:r>
            <a:rPr lang="en-US" dirty="0" err="1">
              <a:solidFill>
                <a:schemeClr val="tx1"/>
              </a:solidFill>
            </a:rPr>
            <a:t>Discussão</a:t>
          </a:r>
          <a:r>
            <a:rPr lang="en-US" dirty="0">
              <a:solidFill>
                <a:schemeClr val="tx1"/>
              </a:solidFill>
            </a:rPr>
            <a:t> de </a:t>
          </a:r>
          <a:r>
            <a:rPr lang="en-US" dirty="0" err="1">
              <a:solidFill>
                <a:schemeClr val="tx1"/>
              </a:solidFill>
            </a:rPr>
            <a:t>Resultados</a:t>
          </a:r>
          <a:endParaRPr lang="pt-PT" dirty="0"/>
        </a:p>
      </dgm:t>
    </dgm:pt>
    <dgm:pt modelId="{B0E663A5-271E-3341-BD69-D4996DF19D8D}" type="parTrans" cxnId="{7776CA26-7112-1241-995C-66C8EAA7A7C0}">
      <dgm:prSet/>
      <dgm:spPr/>
      <dgm:t>
        <a:bodyPr/>
        <a:lstStyle/>
        <a:p>
          <a:endParaRPr lang="pt-PT"/>
        </a:p>
      </dgm:t>
    </dgm:pt>
    <dgm:pt modelId="{021E784E-28FC-F145-972D-98B5DEDA805F}" type="sibTrans" cxnId="{7776CA26-7112-1241-995C-66C8EAA7A7C0}">
      <dgm:prSet/>
      <dgm:spPr/>
      <dgm:t>
        <a:bodyPr/>
        <a:lstStyle/>
        <a:p>
          <a:endParaRPr lang="pt-PT"/>
        </a:p>
      </dgm:t>
    </dgm:pt>
    <dgm:pt modelId="{08ACF952-20EB-834E-BBAC-7881B71B24AC}" type="pres">
      <dgm:prSet presAssocID="{93EDDA98-0816-1D45-96FC-D91B4E85E9B8}" presName="linearFlow" presStyleCnt="0">
        <dgm:presLayoutVars>
          <dgm:dir/>
          <dgm:resizeHandles val="exact"/>
        </dgm:presLayoutVars>
      </dgm:prSet>
      <dgm:spPr/>
    </dgm:pt>
    <dgm:pt modelId="{F2ECBCA9-65BE-BA4B-929D-62576EF3C4F0}" type="pres">
      <dgm:prSet presAssocID="{8F65CB76-39C4-EC4A-8D5C-B842FD2CB68E}" presName="composite" presStyleCnt="0"/>
      <dgm:spPr/>
    </dgm:pt>
    <dgm:pt modelId="{2A3BB3FE-715E-484B-B757-E129636E44CD}" type="pres">
      <dgm:prSet presAssocID="{8F65CB76-39C4-EC4A-8D5C-B842FD2CB68E}" presName="imgShp" presStyleLbl="fgImgPlace1" presStyleIdx="0" presStyleCnt="4"/>
      <dgm:spPr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78913F83-10C5-3249-83E7-E83AF0017C35}" type="pres">
      <dgm:prSet presAssocID="{8F65CB76-39C4-EC4A-8D5C-B842FD2CB68E}" presName="txShp" presStyleLbl="node1" presStyleIdx="0" presStyleCnt="4">
        <dgm:presLayoutVars>
          <dgm:bulletEnabled val="1"/>
        </dgm:presLayoutVars>
      </dgm:prSet>
      <dgm:spPr/>
    </dgm:pt>
    <dgm:pt modelId="{1098332D-CA3F-434F-8EE5-F3E408D8FD2C}" type="pres">
      <dgm:prSet presAssocID="{1E00833A-1750-DE49-99E3-BFF797962978}" presName="spacing" presStyleCnt="0"/>
      <dgm:spPr/>
    </dgm:pt>
    <dgm:pt modelId="{664D33DA-4E14-7E42-9ADC-256D9EA1D8BC}" type="pres">
      <dgm:prSet presAssocID="{FE424136-D3A4-4C4B-947E-3AF142C5618F}" presName="composite" presStyleCnt="0"/>
      <dgm:spPr/>
    </dgm:pt>
    <dgm:pt modelId="{EB30B724-DA70-B44E-920F-9871FC4B17B6}" type="pres">
      <dgm:prSet presAssocID="{FE424136-D3A4-4C4B-947E-3AF142C5618F}" presName="imgShp" presStyleLbl="fgImgPlace1" presStyleIdx="1" presStyleCnt="4"/>
      <dgm:spPr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D49F81BF-2F96-2640-9BAC-F67A8C473DDD}" type="pres">
      <dgm:prSet presAssocID="{FE424136-D3A4-4C4B-947E-3AF142C5618F}" presName="txShp" presStyleLbl="node1" presStyleIdx="1" presStyleCnt="4">
        <dgm:presLayoutVars>
          <dgm:bulletEnabled val="1"/>
        </dgm:presLayoutVars>
      </dgm:prSet>
      <dgm:spPr/>
    </dgm:pt>
    <dgm:pt modelId="{34998A7A-33A6-3843-BC0F-4E1546BE0BA9}" type="pres">
      <dgm:prSet presAssocID="{5F3C75C7-461B-B34D-BF24-EBE799AC32AF}" presName="spacing" presStyleCnt="0"/>
      <dgm:spPr/>
    </dgm:pt>
    <dgm:pt modelId="{2396C326-EF4C-E742-9E58-80FA6E930D2B}" type="pres">
      <dgm:prSet presAssocID="{74EE8050-D3D8-754B-A1E6-A2BE15BA81DD}" presName="composite" presStyleCnt="0"/>
      <dgm:spPr/>
    </dgm:pt>
    <dgm:pt modelId="{4B9A5818-32D1-F749-9673-8AF9F27FB21D}" type="pres">
      <dgm:prSet presAssocID="{74EE8050-D3D8-754B-A1E6-A2BE15BA81DD}" presName="imgShp" presStyleLbl="fgImgPlace1" presStyleIdx="2" presStyleCnt="4"/>
      <dgm:spPr>
        <a:blipFill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</dgm:spPr>
    </dgm:pt>
    <dgm:pt modelId="{21854AFC-CF6E-2D49-B936-351D8AE8D842}" type="pres">
      <dgm:prSet presAssocID="{74EE8050-D3D8-754B-A1E6-A2BE15BA81DD}" presName="txShp" presStyleLbl="node1" presStyleIdx="2" presStyleCnt="4">
        <dgm:presLayoutVars>
          <dgm:bulletEnabled val="1"/>
        </dgm:presLayoutVars>
      </dgm:prSet>
      <dgm:spPr/>
    </dgm:pt>
    <dgm:pt modelId="{2391B7D2-B715-344D-B336-9366E35D22F6}" type="pres">
      <dgm:prSet presAssocID="{5D9C37C1-3FEA-2742-B9F9-7AA2C6E04705}" presName="spacing" presStyleCnt="0"/>
      <dgm:spPr/>
    </dgm:pt>
    <dgm:pt modelId="{5D6F262D-AE72-9443-81DE-06BC7306EDEE}" type="pres">
      <dgm:prSet presAssocID="{1FF8BF4E-AA39-BC47-BD54-12CEF7DE96F9}" presName="composite" presStyleCnt="0"/>
      <dgm:spPr/>
    </dgm:pt>
    <dgm:pt modelId="{3A31E5AF-D572-354D-9320-3608674D176F}" type="pres">
      <dgm:prSet presAssocID="{1FF8BF4E-AA39-BC47-BD54-12CEF7DE96F9}" presName="imgShp" presStyleLbl="fgImgPlace1" presStyleIdx="3" presStyleCnt="4"/>
      <dgm:spPr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8E170D28-AF24-B84D-9432-CE269762D0A6}" type="pres">
      <dgm:prSet presAssocID="{1FF8BF4E-AA39-BC47-BD54-12CEF7DE96F9}" presName="txShp" presStyleLbl="node1" presStyleIdx="3" presStyleCnt="4">
        <dgm:presLayoutVars>
          <dgm:bulletEnabled val="1"/>
        </dgm:presLayoutVars>
      </dgm:prSet>
      <dgm:spPr/>
    </dgm:pt>
  </dgm:ptLst>
  <dgm:cxnLst>
    <dgm:cxn modelId="{841FD510-8CAE-8041-8980-86DA7F96987D}" type="presOf" srcId="{8F65CB76-39C4-EC4A-8D5C-B842FD2CB68E}" destId="{78913F83-10C5-3249-83E7-E83AF0017C35}" srcOrd="0" destOrd="0" presId="urn:microsoft.com/office/officeart/2005/8/layout/vList3"/>
    <dgm:cxn modelId="{7776CA26-7112-1241-995C-66C8EAA7A7C0}" srcId="{93EDDA98-0816-1D45-96FC-D91B4E85E9B8}" destId="{1FF8BF4E-AA39-BC47-BD54-12CEF7DE96F9}" srcOrd="3" destOrd="0" parTransId="{B0E663A5-271E-3341-BD69-D4996DF19D8D}" sibTransId="{021E784E-28FC-F145-972D-98B5DEDA805F}"/>
    <dgm:cxn modelId="{DC6EA843-4876-154D-8A95-B4A0A2F4ACC6}" type="presOf" srcId="{FE424136-D3A4-4C4B-947E-3AF142C5618F}" destId="{D49F81BF-2F96-2640-9BAC-F67A8C473DDD}" srcOrd="0" destOrd="0" presId="urn:microsoft.com/office/officeart/2005/8/layout/vList3"/>
    <dgm:cxn modelId="{415CAF93-CB49-4B44-BE04-86555764D197}" type="presOf" srcId="{93EDDA98-0816-1D45-96FC-D91B4E85E9B8}" destId="{08ACF952-20EB-834E-BBAC-7881B71B24AC}" srcOrd="0" destOrd="0" presId="urn:microsoft.com/office/officeart/2005/8/layout/vList3"/>
    <dgm:cxn modelId="{601E50A0-6ADB-0345-AE50-4B1FADC188D7}" type="presOf" srcId="{1FF8BF4E-AA39-BC47-BD54-12CEF7DE96F9}" destId="{8E170D28-AF24-B84D-9432-CE269762D0A6}" srcOrd="0" destOrd="0" presId="urn:microsoft.com/office/officeart/2005/8/layout/vList3"/>
    <dgm:cxn modelId="{8F1C22A8-9084-4C4A-9153-129BA2E9FCBC}" type="presOf" srcId="{74EE8050-D3D8-754B-A1E6-A2BE15BA81DD}" destId="{21854AFC-CF6E-2D49-B936-351D8AE8D842}" srcOrd="0" destOrd="0" presId="urn:microsoft.com/office/officeart/2005/8/layout/vList3"/>
    <dgm:cxn modelId="{D4F350A9-449D-664A-9998-4940F143FED0}" srcId="{93EDDA98-0816-1D45-96FC-D91B4E85E9B8}" destId="{FE424136-D3A4-4C4B-947E-3AF142C5618F}" srcOrd="1" destOrd="0" parTransId="{FF1CE657-CCB5-F242-B7D3-02CF6C80730E}" sibTransId="{5F3C75C7-461B-B34D-BF24-EBE799AC32AF}"/>
    <dgm:cxn modelId="{4FE63AD3-3904-044C-BCBF-C9973975ADAE}" srcId="{93EDDA98-0816-1D45-96FC-D91B4E85E9B8}" destId="{74EE8050-D3D8-754B-A1E6-A2BE15BA81DD}" srcOrd="2" destOrd="0" parTransId="{4D86C90A-93B2-1F4C-8173-26F9ECC6AD06}" sibTransId="{5D9C37C1-3FEA-2742-B9F9-7AA2C6E04705}"/>
    <dgm:cxn modelId="{73CCDEEC-32A1-3443-9B69-D45150E01609}" srcId="{93EDDA98-0816-1D45-96FC-D91B4E85E9B8}" destId="{8F65CB76-39C4-EC4A-8D5C-B842FD2CB68E}" srcOrd="0" destOrd="0" parTransId="{555E4053-2199-254E-BB55-60D5F85412C5}" sibTransId="{1E00833A-1750-DE49-99E3-BFF797962978}"/>
    <dgm:cxn modelId="{EC47710E-BAED-884C-904C-F548CA317663}" type="presParOf" srcId="{08ACF952-20EB-834E-BBAC-7881B71B24AC}" destId="{F2ECBCA9-65BE-BA4B-929D-62576EF3C4F0}" srcOrd="0" destOrd="0" presId="urn:microsoft.com/office/officeart/2005/8/layout/vList3"/>
    <dgm:cxn modelId="{BC8E5129-DEA8-0D49-A5C2-E3960C8BCDEB}" type="presParOf" srcId="{F2ECBCA9-65BE-BA4B-929D-62576EF3C4F0}" destId="{2A3BB3FE-715E-484B-B757-E129636E44CD}" srcOrd="0" destOrd="0" presId="urn:microsoft.com/office/officeart/2005/8/layout/vList3"/>
    <dgm:cxn modelId="{E1EF98E9-1A28-B347-B2A5-CE75BE1EB12B}" type="presParOf" srcId="{F2ECBCA9-65BE-BA4B-929D-62576EF3C4F0}" destId="{78913F83-10C5-3249-83E7-E83AF0017C35}" srcOrd="1" destOrd="0" presId="urn:microsoft.com/office/officeart/2005/8/layout/vList3"/>
    <dgm:cxn modelId="{C12EB4F0-6507-6B4D-8DAC-E4BAD3796557}" type="presParOf" srcId="{08ACF952-20EB-834E-BBAC-7881B71B24AC}" destId="{1098332D-CA3F-434F-8EE5-F3E408D8FD2C}" srcOrd="1" destOrd="0" presId="urn:microsoft.com/office/officeart/2005/8/layout/vList3"/>
    <dgm:cxn modelId="{97E08FA6-AE7E-F34A-A1D7-7690A80FB410}" type="presParOf" srcId="{08ACF952-20EB-834E-BBAC-7881B71B24AC}" destId="{664D33DA-4E14-7E42-9ADC-256D9EA1D8BC}" srcOrd="2" destOrd="0" presId="urn:microsoft.com/office/officeart/2005/8/layout/vList3"/>
    <dgm:cxn modelId="{5AF42EB2-6D1F-0C41-92FF-FF5E38B375C2}" type="presParOf" srcId="{664D33DA-4E14-7E42-9ADC-256D9EA1D8BC}" destId="{EB30B724-DA70-B44E-920F-9871FC4B17B6}" srcOrd="0" destOrd="0" presId="urn:microsoft.com/office/officeart/2005/8/layout/vList3"/>
    <dgm:cxn modelId="{34905D97-952B-5D4B-A658-8BA7B4D908CD}" type="presParOf" srcId="{664D33DA-4E14-7E42-9ADC-256D9EA1D8BC}" destId="{D49F81BF-2F96-2640-9BAC-F67A8C473DDD}" srcOrd="1" destOrd="0" presId="urn:microsoft.com/office/officeart/2005/8/layout/vList3"/>
    <dgm:cxn modelId="{A9395520-E25B-CA4C-94F3-B9340AF79C81}" type="presParOf" srcId="{08ACF952-20EB-834E-BBAC-7881B71B24AC}" destId="{34998A7A-33A6-3843-BC0F-4E1546BE0BA9}" srcOrd="3" destOrd="0" presId="urn:microsoft.com/office/officeart/2005/8/layout/vList3"/>
    <dgm:cxn modelId="{093DA050-0853-FC43-98E7-C7E8561D25DF}" type="presParOf" srcId="{08ACF952-20EB-834E-BBAC-7881B71B24AC}" destId="{2396C326-EF4C-E742-9E58-80FA6E930D2B}" srcOrd="4" destOrd="0" presId="urn:microsoft.com/office/officeart/2005/8/layout/vList3"/>
    <dgm:cxn modelId="{84030A52-90CF-EE42-99A7-B0420EAF7099}" type="presParOf" srcId="{2396C326-EF4C-E742-9E58-80FA6E930D2B}" destId="{4B9A5818-32D1-F749-9673-8AF9F27FB21D}" srcOrd="0" destOrd="0" presId="urn:microsoft.com/office/officeart/2005/8/layout/vList3"/>
    <dgm:cxn modelId="{42C077D8-E5EE-4E43-A2DD-1C3D632144BA}" type="presParOf" srcId="{2396C326-EF4C-E742-9E58-80FA6E930D2B}" destId="{21854AFC-CF6E-2D49-B936-351D8AE8D842}" srcOrd="1" destOrd="0" presId="urn:microsoft.com/office/officeart/2005/8/layout/vList3"/>
    <dgm:cxn modelId="{07DDAA5B-F288-BD49-80AE-4D6E408F6835}" type="presParOf" srcId="{08ACF952-20EB-834E-BBAC-7881B71B24AC}" destId="{2391B7D2-B715-344D-B336-9366E35D22F6}" srcOrd="5" destOrd="0" presId="urn:microsoft.com/office/officeart/2005/8/layout/vList3"/>
    <dgm:cxn modelId="{E631D0A1-B71B-3E4F-9A56-15D04CE8C656}" type="presParOf" srcId="{08ACF952-20EB-834E-BBAC-7881B71B24AC}" destId="{5D6F262D-AE72-9443-81DE-06BC7306EDEE}" srcOrd="6" destOrd="0" presId="urn:microsoft.com/office/officeart/2005/8/layout/vList3"/>
    <dgm:cxn modelId="{794B8AA5-D3BF-E348-A949-8C74EEFF04FC}" type="presParOf" srcId="{5D6F262D-AE72-9443-81DE-06BC7306EDEE}" destId="{3A31E5AF-D572-354D-9320-3608674D176F}" srcOrd="0" destOrd="0" presId="urn:microsoft.com/office/officeart/2005/8/layout/vList3"/>
    <dgm:cxn modelId="{2ABEF64A-EB02-5E47-969D-68E9851ABA18}" type="presParOf" srcId="{5D6F262D-AE72-9443-81DE-06BC7306EDEE}" destId="{8E170D28-AF24-B84D-9432-CE269762D0A6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913F83-10C5-3249-83E7-E83AF0017C35}">
      <dsp:nvSpPr>
        <dsp:cNvPr id="0" name=""/>
        <dsp:cNvSpPr/>
      </dsp:nvSpPr>
      <dsp:spPr>
        <a:xfrm rot="10800000">
          <a:off x="952080" y="237"/>
          <a:ext cx="3137281" cy="647453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509" tIns="45720" rIns="85344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 dirty="0" err="1">
              <a:solidFill>
                <a:schemeClr val="tx1"/>
              </a:solidFill>
            </a:rPr>
            <a:t>Sessão</a:t>
          </a:r>
          <a:r>
            <a:rPr lang="en-US" sz="1200" b="1" kern="1200" dirty="0">
              <a:solidFill>
                <a:schemeClr val="tx1"/>
              </a:solidFill>
            </a:rPr>
            <a:t> 1</a:t>
          </a:r>
          <a:r>
            <a:rPr lang="en-US" sz="1200" kern="1200" dirty="0">
              <a:solidFill>
                <a:schemeClr val="tx1"/>
              </a:solidFill>
            </a:rPr>
            <a:t>: </a:t>
          </a:r>
          <a:r>
            <a:rPr lang="en-US" sz="1200" kern="1200" dirty="0" err="1">
              <a:solidFill>
                <a:schemeClr val="tx1"/>
              </a:solidFill>
            </a:rPr>
            <a:t>Explicação</a:t>
          </a:r>
          <a:r>
            <a:rPr lang="en-US" sz="1200" kern="1200" dirty="0">
              <a:solidFill>
                <a:schemeClr val="tx1"/>
              </a:solidFill>
            </a:rPr>
            <a:t> do </a:t>
          </a:r>
          <a:r>
            <a:rPr lang="en-US" sz="1200" kern="1200" dirty="0" err="1">
              <a:solidFill>
                <a:schemeClr val="tx1"/>
              </a:solidFill>
            </a:rPr>
            <a:t>projeto</a:t>
          </a:r>
          <a:r>
            <a:rPr lang="en-US" sz="1200" kern="1200" dirty="0">
              <a:solidFill>
                <a:schemeClr val="tx1"/>
              </a:solidFill>
            </a:rPr>
            <a:t>. </a:t>
          </a:r>
          <a:r>
            <a:rPr lang="en-US" sz="1200" kern="1200" dirty="0" err="1">
              <a:solidFill>
                <a:schemeClr val="tx1"/>
              </a:solidFill>
            </a:rPr>
            <a:t>Conceito</a:t>
          </a:r>
          <a:r>
            <a:rPr lang="en-US" sz="1200" kern="1200" dirty="0">
              <a:solidFill>
                <a:schemeClr val="tx1"/>
              </a:solidFill>
            </a:rPr>
            <a:t> AMR e </a:t>
          </a:r>
          <a:r>
            <a:rPr lang="en-US" sz="1200" kern="1200" dirty="0" err="1">
              <a:solidFill>
                <a:schemeClr val="tx1"/>
              </a:solidFill>
            </a:rPr>
            <a:t>biodiversidade</a:t>
          </a:r>
          <a:r>
            <a:rPr lang="en-US" sz="1200" kern="1200" dirty="0">
              <a:solidFill>
                <a:schemeClr val="tx1"/>
              </a:solidFill>
            </a:rPr>
            <a:t>.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 err="1">
              <a:solidFill>
                <a:schemeClr val="tx1"/>
              </a:solidFill>
            </a:rPr>
            <a:t>Entrega</a:t>
          </a:r>
          <a:r>
            <a:rPr lang="en-US" sz="1200" kern="1200" dirty="0">
              <a:solidFill>
                <a:schemeClr val="tx1"/>
              </a:solidFill>
            </a:rPr>
            <a:t> Kit para </a:t>
          </a:r>
          <a:r>
            <a:rPr lang="en-US" sz="1200" kern="1200" dirty="0" err="1">
              <a:solidFill>
                <a:schemeClr val="tx1"/>
              </a:solidFill>
            </a:rPr>
            <a:t>colheita</a:t>
          </a:r>
          <a:r>
            <a:rPr lang="en-US" sz="1200" kern="1200" dirty="0">
              <a:solidFill>
                <a:schemeClr val="tx1"/>
              </a:solidFill>
            </a:rPr>
            <a:t> de solo.</a:t>
          </a:r>
          <a:endParaRPr lang="pt-PT" sz="1200" kern="1200" dirty="0"/>
        </a:p>
      </dsp:txBody>
      <dsp:txXfrm rot="10800000">
        <a:off x="1113943" y="237"/>
        <a:ext cx="2975418" cy="647453"/>
      </dsp:txXfrm>
    </dsp:sp>
    <dsp:sp modelId="{2A3BB3FE-715E-484B-B757-E129636E44CD}">
      <dsp:nvSpPr>
        <dsp:cNvPr id="0" name=""/>
        <dsp:cNvSpPr/>
      </dsp:nvSpPr>
      <dsp:spPr>
        <a:xfrm>
          <a:off x="628354" y="237"/>
          <a:ext cx="647453" cy="647453"/>
        </a:xfrm>
        <a:prstGeom prst="ellipse">
          <a:avLst/>
        </a:prstGeom>
        <a:blipFill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49F81BF-2F96-2640-9BAC-F67A8C473DDD}">
      <dsp:nvSpPr>
        <dsp:cNvPr id="0" name=""/>
        <dsp:cNvSpPr/>
      </dsp:nvSpPr>
      <dsp:spPr>
        <a:xfrm rot="10800000">
          <a:off x="952080" y="840960"/>
          <a:ext cx="3137281" cy="647453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509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>
              <a:solidFill>
                <a:schemeClr val="tx1"/>
              </a:solidFill>
            </a:rPr>
            <a:t>Sessão</a:t>
          </a:r>
          <a:r>
            <a:rPr lang="en-US" sz="1300" b="1" kern="1200" dirty="0">
              <a:solidFill>
                <a:schemeClr val="tx1"/>
              </a:solidFill>
            </a:rPr>
            <a:t> 2</a:t>
          </a:r>
          <a:r>
            <a:rPr lang="en-US" sz="1300" kern="1200" dirty="0">
              <a:solidFill>
                <a:schemeClr val="tx1"/>
              </a:solidFill>
            </a:rPr>
            <a:t>: </a:t>
          </a:r>
          <a:r>
            <a:rPr lang="en-US" sz="1300" kern="1200" dirty="0" err="1">
              <a:solidFill>
                <a:schemeClr val="tx1"/>
              </a:solidFill>
            </a:rPr>
            <a:t>Processamento</a:t>
          </a:r>
          <a:r>
            <a:rPr lang="en-US" sz="1300" kern="1200" dirty="0">
              <a:solidFill>
                <a:schemeClr val="tx1"/>
              </a:solidFill>
            </a:rPr>
            <a:t> da </a:t>
          </a:r>
          <a:r>
            <a:rPr lang="en-US" sz="1300" kern="1200" dirty="0" err="1">
              <a:solidFill>
                <a:schemeClr val="tx1"/>
              </a:solidFill>
            </a:rPr>
            <a:t>amostra</a:t>
          </a:r>
          <a:r>
            <a:rPr lang="en-US" sz="1300" kern="1200" dirty="0">
              <a:solidFill>
                <a:schemeClr val="tx1"/>
              </a:solidFill>
            </a:rPr>
            <a:t> de solo </a:t>
          </a:r>
          <a:r>
            <a:rPr lang="en-US" sz="1300" kern="1200" dirty="0" err="1">
              <a:solidFill>
                <a:schemeClr val="tx1"/>
              </a:solidFill>
            </a:rPr>
            <a:t>colhida</a:t>
          </a:r>
          <a:r>
            <a:rPr lang="en-US" sz="1300" kern="1200" dirty="0">
              <a:solidFill>
                <a:schemeClr val="tx1"/>
              </a:solidFill>
            </a:rPr>
            <a:t> </a:t>
          </a:r>
          <a:r>
            <a:rPr lang="en-US" sz="1300" kern="1200" dirty="0" err="1">
              <a:solidFill>
                <a:schemeClr val="tx1"/>
              </a:solidFill>
            </a:rPr>
            <a:t>pelos</a:t>
          </a:r>
          <a:r>
            <a:rPr lang="en-US" sz="1300" kern="1200" dirty="0">
              <a:solidFill>
                <a:schemeClr val="tx1"/>
              </a:solidFill>
            </a:rPr>
            <a:t> </a:t>
          </a:r>
          <a:r>
            <a:rPr lang="en-US" sz="1300" kern="1200" dirty="0" err="1">
              <a:solidFill>
                <a:schemeClr val="tx1"/>
              </a:solidFill>
            </a:rPr>
            <a:t>alunos</a:t>
          </a:r>
          <a:r>
            <a:rPr lang="en-US" sz="1300" kern="1200" dirty="0">
              <a:solidFill>
                <a:schemeClr val="tx1"/>
              </a:solidFill>
            </a:rPr>
            <a:t>.</a:t>
          </a:r>
          <a:endParaRPr lang="pt-PT" sz="1300" kern="1200" dirty="0"/>
        </a:p>
      </dsp:txBody>
      <dsp:txXfrm rot="10800000">
        <a:off x="1113943" y="840960"/>
        <a:ext cx="2975418" cy="647453"/>
      </dsp:txXfrm>
    </dsp:sp>
    <dsp:sp modelId="{EB30B724-DA70-B44E-920F-9871FC4B17B6}">
      <dsp:nvSpPr>
        <dsp:cNvPr id="0" name=""/>
        <dsp:cNvSpPr/>
      </dsp:nvSpPr>
      <dsp:spPr>
        <a:xfrm>
          <a:off x="628354" y="840960"/>
          <a:ext cx="647453" cy="647453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854AFC-CF6E-2D49-B936-351D8AE8D842}">
      <dsp:nvSpPr>
        <dsp:cNvPr id="0" name=""/>
        <dsp:cNvSpPr/>
      </dsp:nvSpPr>
      <dsp:spPr>
        <a:xfrm rot="10800000">
          <a:off x="952080" y="1681683"/>
          <a:ext cx="3137281" cy="647453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509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>
              <a:solidFill>
                <a:schemeClr val="tx1"/>
              </a:solidFill>
            </a:rPr>
            <a:t>Sessão</a:t>
          </a:r>
          <a:r>
            <a:rPr lang="en-US" sz="1300" b="1" kern="1200" dirty="0">
              <a:solidFill>
                <a:schemeClr val="tx1"/>
              </a:solidFill>
            </a:rPr>
            <a:t> 3</a:t>
          </a:r>
          <a:r>
            <a:rPr lang="en-US" sz="1300" kern="1200" dirty="0">
              <a:solidFill>
                <a:schemeClr val="tx1"/>
              </a:solidFill>
            </a:rPr>
            <a:t>: </a:t>
          </a:r>
          <a:r>
            <a:rPr lang="en-US" sz="1300" kern="1200" dirty="0" err="1">
              <a:solidFill>
                <a:schemeClr val="tx1"/>
              </a:solidFill>
            </a:rPr>
            <a:t>Observação</a:t>
          </a:r>
          <a:r>
            <a:rPr lang="en-US" sz="1300" kern="1200" dirty="0">
              <a:solidFill>
                <a:schemeClr val="tx1"/>
              </a:solidFill>
            </a:rPr>
            <a:t> das </a:t>
          </a:r>
          <a:r>
            <a:rPr lang="en-US" sz="1300" kern="1200" dirty="0" err="1">
              <a:solidFill>
                <a:schemeClr val="tx1"/>
              </a:solidFill>
            </a:rPr>
            <a:t>placas</a:t>
          </a:r>
          <a:r>
            <a:rPr lang="en-US" sz="1300" kern="1200" dirty="0">
              <a:solidFill>
                <a:schemeClr val="tx1"/>
              </a:solidFill>
            </a:rPr>
            <a:t> e </a:t>
          </a:r>
          <a:r>
            <a:rPr lang="en-US" sz="1300" kern="1200" dirty="0" err="1">
              <a:solidFill>
                <a:schemeClr val="tx1"/>
              </a:solidFill>
            </a:rPr>
            <a:t>preparação</a:t>
          </a:r>
          <a:r>
            <a:rPr lang="en-US" sz="1300" kern="1200" dirty="0">
              <a:solidFill>
                <a:schemeClr val="tx1"/>
              </a:solidFill>
            </a:rPr>
            <a:t> dos </a:t>
          </a:r>
          <a:r>
            <a:rPr lang="en-US" sz="1300" kern="1200" dirty="0" err="1">
              <a:solidFill>
                <a:schemeClr val="tx1"/>
              </a:solidFill>
            </a:rPr>
            <a:t>ensaios</a:t>
          </a:r>
          <a:r>
            <a:rPr lang="en-US" sz="1300" kern="1200" dirty="0">
              <a:solidFill>
                <a:schemeClr val="tx1"/>
              </a:solidFill>
            </a:rPr>
            <a:t> de </a:t>
          </a:r>
          <a:r>
            <a:rPr lang="en-US" sz="1300" kern="1200" dirty="0" err="1">
              <a:solidFill>
                <a:schemeClr val="tx1"/>
              </a:solidFill>
            </a:rPr>
            <a:t>antibiose</a:t>
          </a:r>
          <a:r>
            <a:rPr lang="en-US" sz="1300" kern="1200" dirty="0">
              <a:solidFill>
                <a:schemeClr val="tx1"/>
              </a:solidFill>
            </a:rPr>
            <a:t>. </a:t>
          </a:r>
          <a:endParaRPr lang="pt-PT" sz="1300" kern="1200" dirty="0"/>
        </a:p>
      </dsp:txBody>
      <dsp:txXfrm rot="10800000">
        <a:off x="1113943" y="1681683"/>
        <a:ext cx="2975418" cy="647453"/>
      </dsp:txXfrm>
    </dsp:sp>
    <dsp:sp modelId="{4B9A5818-32D1-F749-9673-8AF9F27FB21D}">
      <dsp:nvSpPr>
        <dsp:cNvPr id="0" name=""/>
        <dsp:cNvSpPr/>
      </dsp:nvSpPr>
      <dsp:spPr>
        <a:xfrm>
          <a:off x="628354" y="1681683"/>
          <a:ext cx="647453" cy="647453"/>
        </a:xfrm>
        <a:prstGeom prst="ellipse">
          <a:avLst/>
        </a:prstGeom>
        <a:blipFill rotWithShape="1">
          <a:blip xmlns:r="http://schemas.openxmlformats.org/officeDocument/2006/relationships"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170D28-AF24-B84D-9432-CE269762D0A6}">
      <dsp:nvSpPr>
        <dsp:cNvPr id="0" name=""/>
        <dsp:cNvSpPr/>
      </dsp:nvSpPr>
      <dsp:spPr>
        <a:xfrm rot="10800000">
          <a:off x="952080" y="2522407"/>
          <a:ext cx="3137281" cy="647453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5509" tIns="49530" rIns="92456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1" kern="1200" dirty="0" err="1">
              <a:solidFill>
                <a:schemeClr val="tx1"/>
              </a:solidFill>
            </a:rPr>
            <a:t>Sessão</a:t>
          </a:r>
          <a:r>
            <a:rPr lang="en-US" sz="1300" b="1" kern="1200" dirty="0">
              <a:solidFill>
                <a:schemeClr val="tx1"/>
              </a:solidFill>
            </a:rPr>
            <a:t> 4</a:t>
          </a:r>
          <a:r>
            <a:rPr lang="en-US" sz="1300" kern="1200" dirty="0">
              <a:solidFill>
                <a:schemeClr val="tx1"/>
              </a:solidFill>
            </a:rPr>
            <a:t>: </a:t>
          </a:r>
          <a:r>
            <a:rPr lang="en-US" sz="1300" kern="1200" dirty="0" err="1">
              <a:solidFill>
                <a:schemeClr val="tx1"/>
              </a:solidFill>
            </a:rPr>
            <a:t>Discussão</a:t>
          </a:r>
          <a:r>
            <a:rPr lang="en-US" sz="1300" kern="1200" dirty="0">
              <a:solidFill>
                <a:schemeClr val="tx1"/>
              </a:solidFill>
            </a:rPr>
            <a:t> de </a:t>
          </a:r>
          <a:r>
            <a:rPr lang="en-US" sz="1300" kern="1200" dirty="0" err="1">
              <a:solidFill>
                <a:schemeClr val="tx1"/>
              </a:solidFill>
            </a:rPr>
            <a:t>Resultados</a:t>
          </a:r>
          <a:endParaRPr lang="pt-PT" sz="1300" kern="1200" dirty="0"/>
        </a:p>
      </dsp:txBody>
      <dsp:txXfrm rot="10800000">
        <a:off x="1113943" y="2522407"/>
        <a:ext cx="2975418" cy="647453"/>
      </dsp:txXfrm>
    </dsp:sp>
    <dsp:sp modelId="{3A31E5AF-D572-354D-9320-3608674D176F}">
      <dsp:nvSpPr>
        <dsp:cNvPr id="0" name=""/>
        <dsp:cNvSpPr/>
      </dsp:nvSpPr>
      <dsp:spPr>
        <a:xfrm>
          <a:off x="628354" y="2522407"/>
          <a:ext cx="647453" cy="647453"/>
        </a:xfrm>
        <a:prstGeom prst="ellipse">
          <a:avLst/>
        </a:prstGeom>
        <a:blipFill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4C34C9-FD07-444F-B8E5-93ABBF33EA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D737D6-8087-B84C-A7A6-5972C979EC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PT"/>
              <a:t>Clique para editar o estilo de subtítulo do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722AAC82-0452-1E4B-884A-72AFE1B18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2372-45B7-0541-A195-8CC815EC0A9D}" type="datetimeFigureOut">
              <a:rPr lang="pt-PT" smtClean="0"/>
              <a:t>06/05/24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4CBDF722-A69F-DE41-B2F2-03BE5B1DA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CD632546-BA7C-7E49-AA3C-1A13BB5810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5C6-3FB1-9D43-9F51-4F78DD4EC66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93549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8F5CEB-D35A-224D-B01D-7AD41B26FA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CF1D78DE-A06A-E34D-B4D3-A36D8E065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4E37FF7-2017-274C-AF78-FEC9C38E3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2372-45B7-0541-A195-8CC815EC0A9D}" type="datetimeFigureOut">
              <a:rPr lang="pt-PT" smtClean="0"/>
              <a:t>06/05/24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F197E34-12DD-7B48-AC70-FC3EDF2A3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6C74DD6C-363A-A840-8CCC-7CAA64497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5C6-3FB1-9D43-9F51-4F78DD4EC66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93244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A423582-D8C5-3244-8D84-4DEF09C80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Texto Vertical 2">
            <a:extLst>
              <a:ext uri="{FF2B5EF4-FFF2-40B4-BE49-F238E27FC236}">
                <a16:creationId xmlns:a16="http://schemas.microsoft.com/office/drawing/2014/main" id="{F8286C38-E2D2-FC4E-83C9-47C2BE4AEC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98C0A2B6-DCB6-2542-9F2A-CCEA35BE07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2372-45B7-0541-A195-8CC815EC0A9D}" type="datetimeFigureOut">
              <a:rPr lang="pt-PT" smtClean="0"/>
              <a:t>06/05/24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0DBBCDD6-861C-BC46-8D67-351670E2A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F6A2ACB0-49ED-C345-9123-A0CB0ECB8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5C6-3FB1-9D43-9F51-4F78DD4EC66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874927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890BD8-B1CF-9147-BFE0-34C4DB26F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4361C4E3-B9D7-BC4D-BBF7-FEBCC0FE8D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26707F5C-41E1-414A-9E6C-3707400932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2372-45B7-0541-A195-8CC815EC0A9D}" type="datetimeFigureOut">
              <a:rPr lang="pt-PT" smtClean="0"/>
              <a:t>06/05/24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CAC5EF57-EE1C-2F49-9E70-1772C24B2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22B147FD-525F-5C4C-8801-5553862D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5C6-3FB1-9D43-9F51-4F78DD4EC66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4350010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79A3C0-2942-B743-A748-BB014B4D5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BF3DF29-2209-8343-B4D4-736479D566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8A8F6FEB-12D3-0C40-B176-F9E415D60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2372-45B7-0541-A195-8CC815EC0A9D}" type="datetimeFigureOut">
              <a:rPr lang="pt-PT" smtClean="0"/>
              <a:t>06/05/24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D4DCABEC-E667-8641-AC65-81ACB1BD23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08ED5AAD-E53E-4849-B619-9D60CADA9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5C6-3FB1-9D43-9F51-4F78DD4EC66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6656171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512766-987E-534F-B113-2D915160A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150854A1-5AE1-8142-919A-477CBCE000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22BB6D86-3DFC-0041-90A7-5E209D94B6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CAF8346-E9C3-864D-BDF9-30A42D868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2372-45B7-0541-A195-8CC815EC0A9D}" type="datetimeFigureOut">
              <a:rPr lang="pt-PT" smtClean="0"/>
              <a:t>06/05/24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4ADE5D79-F7A8-F349-BD47-841DA8B9B8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9CFFFBA5-D224-B54C-B523-C9B0DAC9E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5C6-3FB1-9D43-9F51-4F78DD4EC66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87464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CDC306-645C-4A42-8F0F-FEE98F0B0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C6A1F91E-616B-4447-8DB5-A7EF6A65C4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B6440D1D-ECC7-CF49-9689-039D10022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5" name="Marcador de Posição do Texto 4">
            <a:extLst>
              <a:ext uri="{FF2B5EF4-FFF2-40B4-BE49-F238E27FC236}">
                <a16:creationId xmlns:a16="http://schemas.microsoft.com/office/drawing/2014/main" id="{4BE21C83-E27B-2D4E-8B76-24605CF32D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Marcador de Posição de Conteúdo 5">
            <a:extLst>
              <a:ext uri="{FF2B5EF4-FFF2-40B4-BE49-F238E27FC236}">
                <a16:creationId xmlns:a16="http://schemas.microsoft.com/office/drawing/2014/main" id="{5EEC9A21-568A-C444-9D2E-3616FF33A3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7" name="Marcador de Posição da Data 6">
            <a:extLst>
              <a:ext uri="{FF2B5EF4-FFF2-40B4-BE49-F238E27FC236}">
                <a16:creationId xmlns:a16="http://schemas.microsoft.com/office/drawing/2014/main" id="{6B0B242B-4AB6-A14B-9573-C2E403BE2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2372-45B7-0541-A195-8CC815EC0A9D}" type="datetimeFigureOut">
              <a:rPr lang="pt-PT" smtClean="0"/>
              <a:t>06/05/24</a:t>
            </a:fld>
            <a:endParaRPr lang="pt-PT"/>
          </a:p>
        </p:txBody>
      </p:sp>
      <p:sp>
        <p:nvSpPr>
          <p:cNvPr id="8" name="Marcador de Posição do Rodapé 7">
            <a:extLst>
              <a:ext uri="{FF2B5EF4-FFF2-40B4-BE49-F238E27FC236}">
                <a16:creationId xmlns:a16="http://schemas.microsoft.com/office/drawing/2014/main" id="{45111ADD-DE21-C04D-BBEA-F4E0ABCDC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Marcador de Posição do Número do Diapositivo 8">
            <a:extLst>
              <a:ext uri="{FF2B5EF4-FFF2-40B4-BE49-F238E27FC236}">
                <a16:creationId xmlns:a16="http://schemas.microsoft.com/office/drawing/2014/main" id="{B82B3217-F016-604F-8749-AFA38FEEC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5C6-3FB1-9D43-9F51-4F78DD4EC66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4204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32692C-B72F-F24C-BDB5-1770D099C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Data 2">
            <a:extLst>
              <a:ext uri="{FF2B5EF4-FFF2-40B4-BE49-F238E27FC236}">
                <a16:creationId xmlns:a16="http://schemas.microsoft.com/office/drawing/2014/main" id="{63516807-5C6C-8942-8BA8-DE4CCA447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2372-45B7-0541-A195-8CC815EC0A9D}" type="datetimeFigureOut">
              <a:rPr lang="pt-PT" smtClean="0"/>
              <a:t>06/05/24</a:t>
            </a:fld>
            <a:endParaRPr lang="pt-PT"/>
          </a:p>
        </p:txBody>
      </p:sp>
      <p:sp>
        <p:nvSpPr>
          <p:cNvPr id="4" name="Marcador de Posição do Rodapé 3">
            <a:extLst>
              <a:ext uri="{FF2B5EF4-FFF2-40B4-BE49-F238E27FC236}">
                <a16:creationId xmlns:a16="http://schemas.microsoft.com/office/drawing/2014/main" id="{DCFA5421-E367-5044-99D0-0F872A082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Marcador de Posição do Número do Diapositivo 4">
            <a:extLst>
              <a:ext uri="{FF2B5EF4-FFF2-40B4-BE49-F238E27FC236}">
                <a16:creationId xmlns:a16="http://schemas.microsoft.com/office/drawing/2014/main" id="{65C203F6-D73B-EC4F-A198-F57CD186D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5C6-3FB1-9D43-9F51-4F78DD4EC66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5297363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a Data 1">
            <a:extLst>
              <a:ext uri="{FF2B5EF4-FFF2-40B4-BE49-F238E27FC236}">
                <a16:creationId xmlns:a16="http://schemas.microsoft.com/office/drawing/2014/main" id="{E507D57E-5C18-7046-A17A-2C7A98A6C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2372-45B7-0541-A195-8CC815EC0A9D}" type="datetimeFigureOut">
              <a:rPr lang="pt-PT" smtClean="0"/>
              <a:t>06/05/24</a:t>
            </a:fld>
            <a:endParaRPr lang="pt-PT"/>
          </a:p>
        </p:txBody>
      </p:sp>
      <p:sp>
        <p:nvSpPr>
          <p:cNvPr id="3" name="Marcador de Posição do Rodapé 2">
            <a:extLst>
              <a:ext uri="{FF2B5EF4-FFF2-40B4-BE49-F238E27FC236}">
                <a16:creationId xmlns:a16="http://schemas.microsoft.com/office/drawing/2014/main" id="{8E26A296-B3E2-FB4D-84AE-C716FD2E5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Marcador de Posição do Número do Diapositivo 3">
            <a:extLst>
              <a:ext uri="{FF2B5EF4-FFF2-40B4-BE49-F238E27FC236}">
                <a16:creationId xmlns:a16="http://schemas.microsoft.com/office/drawing/2014/main" id="{0F9CFB90-4609-144E-BC7B-9F476B083A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5C6-3FB1-9D43-9F51-4F78DD4EC66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700971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4D9E28-9FC9-7849-9673-083156625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e Conteúdo 2">
            <a:extLst>
              <a:ext uri="{FF2B5EF4-FFF2-40B4-BE49-F238E27FC236}">
                <a16:creationId xmlns:a16="http://schemas.microsoft.com/office/drawing/2014/main" id="{BF76D925-5F55-6847-B880-004CB9904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403F5C68-ACF7-E440-B877-962E9A4D19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1ACE0096-E018-2A4A-A85D-6629A55033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2372-45B7-0541-A195-8CC815EC0A9D}" type="datetimeFigureOut">
              <a:rPr lang="pt-PT" smtClean="0"/>
              <a:t>06/05/24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F8A0D19-E74D-6549-A456-C96F1EC3F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55CCA925-E1E1-D94C-9BFC-1E82E5754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5C6-3FB1-9D43-9F51-4F78DD4EC66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353425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BE0A40-4908-4E4D-B2F6-BCE1E89188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a Imagem 2">
            <a:extLst>
              <a:ext uri="{FF2B5EF4-FFF2-40B4-BE49-F238E27FC236}">
                <a16:creationId xmlns:a16="http://schemas.microsoft.com/office/drawing/2014/main" id="{6942E155-42F9-EA40-91DE-26F3A9B66B2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PT"/>
          </a:p>
        </p:txBody>
      </p:sp>
      <p:sp>
        <p:nvSpPr>
          <p:cNvPr id="4" name="Marcador de Posição do Texto 3">
            <a:extLst>
              <a:ext uri="{FF2B5EF4-FFF2-40B4-BE49-F238E27FC236}">
                <a16:creationId xmlns:a16="http://schemas.microsoft.com/office/drawing/2014/main" id="{E30CD3B8-8D51-4A45-B6D3-ABB49F9302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Marcador de Posição da Data 4">
            <a:extLst>
              <a:ext uri="{FF2B5EF4-FFF2-40B4-BE49-F238E27FC236}">
                <a16:creationId xmlns:a16="http://schemas.microsoft.com/office/drawing/2014/main" id="{404428DC-6A64-0543-A3D2-096064791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92372-45B7-0541-A195-8CC815EC0A9D}" type="datetimeFigureOut">
              <a:rPr lang="pt-PT" smtClean="0"/>
              <a:t>06/05/24</a:t>
            </a:fld>
            <a:endParaRPr lang="pt-PT"/>
          </a:p>
        </p:txBody>
      </p:sp>
      <p:sp>
        <p:nvSpPr>
          <p:cNvPr id="6" name="Marcador de Posição do Rodapé 5">
            <a:extLst>
              <a:ext uri="{FF2B5EF4-FFF2-40B4-BE49-F238E27FC236}">
                <a16:creationId xmlns:a16="http://schemas.microsoft.com/office/drawing/2014/main" id="{050112B8-04BE-1A43-AD60-A0004485C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Marcador de Posição do Número do Diapositivo 6">
            <a:extLst>
              <a:ext uri="{FF2B5EF4-FFF2-40B4-BE49-F238E27FC236}">
                <a16:creationId xmlns:a16="http://schemas.microsoft.com/office/drawing/2014/main" id="{7EEAFDB6-0F2B-4340-8CE1-F4CFAE93F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B415C6-3FB1-9D43-9F51-4F78DD4EC66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54714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ção do Título 1">
            <a:extLst>
              <a:ext uri="{FF2B5EF4-FFF2-40B4-BE49-F238E27FC236}">
                <a16:creationId xmlns:a16="http://schemas.microsoft.com/office/drawing/2014/main" id="{7EDF55D1-5404-0945-8C12-CE361E15B3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</a:p>
        </p:txBody>
      </p:sp>
      <p:sp>
        <p:nvSpPr>
          <p:cNvPr id="3" name="Marcador de Posição do Texto 2">
            <a:extLst>
              <a:ext uri="{FF2B5EF4-FFF2-40B4-BE49-F238E27FC236}">
                <a16:creationId xmlns:a16="http://schemas.microsoft.com/office/drawing/2014/main" id="{A4EAD48B-34CD-4544-A617-DD6FCF2DAA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</a:p>
        </p:txBody>
      </p:sp>
      <p:sp>
        <p:nvSpPr>
          <p:cNvPr id="4" name="Marcador de Posição da Data 3">
            <a:extLst>
              <a:ext uri="{FF2B5EF4-FFF2-40B4-BE49-F238E27FC236}">
                <a16:creationId xmlns:a16="http://schemas.microsoft.com/office/drawing/2014/main" id="{C20986E1-DA1C-2B42-8642-D6BE0F3914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592372-45B7-0541-A195-8CC815EC0A9D}" type="datetimeFigureOut">
              <a:rPr lang="pt-PT" smtClean="0"/>
              <a:t>06/05/24</a:t>
            </a:fld>
            <a:endParaRPr lang="pt-PT"/>
          </a:p>
        </p:txBody>
      </p:sp>
      <p:sp>
        <p:nvSpPr>
          <p:cNvPr id="5" name="Marcador de Posição do Rodapé 4">
            <a:extLst>
              <a:ext uri="{FF2B5EF4-FFF2-40B4-BE49-F238E27FC236}">
                <a16:creationId xmlns:a16="http://schemas.microsoft.com/office/drawing/2014/main" id="{FA6BB79E-F054-3D4D-BFFA-7A2274C7D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PT"/>
          </a:p>
        </p:txBody>
      </p:sp>
      <p:sp>
        <p:nvSpPr>
          <p:cNvPr id="6" name="Marcador de Posição do Número do Diapositivo 5">
            <a:extLst>
              <a:ext uri="{FF2B5EF4-FFF2-40B4-BE49-F238E27FC236}">
                <a16:creationId xmlns:a16="http://schemas.microsoft.com/office/drawing/2014/main" id="{DE2FEA56-DFE6-1249-8E86-6227EC87E5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B415C6-3FB1-9D43-9F51-4F78DD4EC66A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036515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1.xml"/><Relationship Id="rId13" Type="http://schemas.openxmlformats.org/officeDocument/2006/relationships/image" Target="../media/image14.jpg"/><Relationship Id="rId18" Type="http://schemas.openxmlformats.org/officeDocument/2006/relationships/image" Target="../media/image19.tiff"/><Relationship Id="rId26" Type="http://schemas.openxmlformats.org/officeDocument/2006/relationships/image" Target="../media/image27.tiff"/><Relationship Id="rId3" Type="http://schemas.openxmlformats.org/officeDocument/2006/relationships/image" Target="../media/image5.tiff"/><Relationship Id="rId21" Type="http://schemas.openxmlformats.org/officeDocument/2006/relationships/image" Target="../media/image22.png"/><Relationship Id="rId7" Type="http://schemas.openxmlformats.org/officeDocument/2006/relationships/image" Target="../media/image9.png"/><Relationship Id="rId12" Type="http://schemas.microsoft.com/office/2007/relationships/diagramDrawing" Target="../diagrams/drawing1.xml"/><Relationship Id="rId17" Type="http://schemas.openxmlformats.org/officeDocument/2006/relationships/image" Target="../media/image18.tiff"/><Relationship Id="rId25" Type="http://schemas.openxmlformats.org/officeDocument/2006/relationships/image" Target="../media/image26.tiff"/><Relationship Id="rId2" Type="http://schemas.openxmlformats.org/officeDocument/2006/relationships/slideLayout" Target="../slideLayouts/slideLayout1.xml"/><Relationship Id="rId16" Type="http://schemas.openxmlformats.org/officeDocument/2006/relationships/image" Target="../media/image17.jpg"/><Relationship Id="rId20" Type="http://schemas.openxmlformats.org/officeDocument/2006/relationships/image" Target="../media/image21.jpeg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png"/><Relationship Id="rId11" Type="http://schemas.openxmlformats.org/officeDocument/2006/relationships/diagramColors" Target="../diagrams/colors1.xml"/><Relationship Id="rId24" Type="http://schemas.openxmlformats.org/officeDocument/2006/relationships/image" Target="../media/image25.tiff"/><Relationship Id="rId5" Type="http://schemas.openxmlformats.org/officeDocument/2006/relationships/image" Target="../media/image7.png"/><Relationship Id="rId15" Type="http://schemas.openxmlformats.org/officeDocument/2006/relationships/image" Target="../media/image16.png"/><Relationship Id="rId23" Type="http://schemas.openxmlformats.org/officeDocument/2006/relationships/image" Target="../media/image24.tiff"/><Relationship Id="rId10" Type="http://schemas.openxmlformats.org/officeDocument/2006/relationships/diagramQuickStyle" Target="../diagrams/quickStyle1.xml"/><Relationship Id="rId19" Type="http://schemas.openxmlformats.org/officeDocument/2006/relationships/image" Target="../media/image20.tiff"/><Relationship Id="rId4" Type="http://schemas.openxmlformats.org/officeDocument/2006/relationships/image" Target="../media/image6.jpg"/><Relationship Id="rId9" Type="http://schemas.openxmlformats.org/officeDocument/2006/relationships/diagramLayout" Target="../diagrams/layout1.xml"/><Relationship Id="rId14" Type="http://schemas.openxmlformats.org/officeDocument/2006/relationships/image" Target="../media/image15.jpg"/><Relationship Id="rId22" Type="http://schemas.openxmlformats.org/officeDocument/2006/relationships/image" Target="../media/image23.png"/><Relationship Id="rId27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A934A2F7-3A0B-F145-9AA5-E7AA0C7505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821" y="6808"/>
            <a:ext cx="3081989" cy="1400211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C3C33FF2-BFC7-EB4C-8A03-400179F6B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66" y="483437"/>
            <a:ext cx="1064766" cy="32720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FAB59FA0-EE8B-3C45-A1AE-A64D175B4E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78" y="786986"/>
            <a:ext cx="528722" cy="45635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2834823A-7879-3841-9C87-C5B108D6E2E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021" y="721511"/>
            <a:ext cx="487329" cy="702610"/>
          </a:xfrm>
          <a:prstGeom prst="rect">
            <a:avLst/>
          </a:prstGeom>
        </p:spPr>
      </p:pic>
      <p:pic>
        <p:nvPicPr>
          <p:cNvPr id="8" name="Imagem 7" descr="Uma imagem com texto&#10;&#10;Descrição gerada automaticamente">
            <a:extLst>
              <a:ext uri="{FF2B5EF4-FFF2-40B4-BE49-F238E27FC236}">
                <a16:creationId xmlns:a16="http://schemas.microsoft.com/office/drawing/2014/main" id="{40DB6467-1B05-9C43-812F-3E22FA066A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01" t="-6238" r="9202"/>
          <a:stretch/>
        </p:blipFill>
        <p:spPr>
          <a:xfrm>
            <a:off x="13863" y="-6848"/>
            <a:ext cx="984587" cy="531655"/>
          </a:xfrm>
          <a:prstGeom prst="rect">
            <a:avLst/>
          </a:prstGeom>
        </p:spPr>
      </p:pic>
      <p:graphicFrame>
        <p:nvGraphicFramePr>
          <p:cNvPr id="16" name="Diagrama 15">
            <a:extLst>
              <a:ext uri="{FF2B5EF4-FFF2-40B4-BE49-F238E27FC236}">
                <a16:creationId xmlns:a16="http://schemas.microsoft.com/office/drawing/2014/main" id="{BDBDAF4C-40F8-4848-8C26-EF819553CCD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0584152"/>
              </p:ext>
            </p:extLst>
          </p:nvPr>
        </p:nvGraphicFramePr>
        <p:xfrm>
          <a:off x="4174881" y="1765969"/>
          <a:ext cx="4717716" cy="317009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9" name="Retângulo 28">
            <a:extLst>
              <a:ext uri="{FF2B5EF4-FFF2-40B4-BE49-F238E27FC236}">
                <a16:creationId xmlns:a16="http://schemas.microsoft.com/office/drawing/2014/main" id="{CF2724F6-1629-734F-9444-DEB0CB46E32D}"/>
              </a:ext>
            </a:extLst>
          </p:cNvPr>
          <p:cNvSpPr/>
          <p:nvPr/>
        </p:nvSpPr>
        <p:spPr>
          <a:xfrm>
            <a:off x="5711057" y="1322141"/>
            <a:ext cx="1986441" cy="400110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none">
            <a:spAutoFit/>
          </a:bodyPr>
          <a:lstStyle/>
          <a:p>
            <a:r>
              <a:rPr lang="pt-PT" sz="20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Como funciona?</a:t>
            </a:r>
          </a:p>
        </p:txBody>
      </p:sp>
      <p:sp>
        <p:nvSpPr>
          <p:cNvPr id="30" name="Retângulo 29">
            <a:extLst>
              <a:ext uri="{FF2B5EF4-FFF2-40B4-BE49-F238E27FC236}">
                <a16:creationId xmlns:a16="http://schemas.microsoft.com/office/drawing/2014/main" id="{69364091-FE29-444F-B0CB-94F92897A590}"/>
              </a:ext>
            </a:extLst>
          </p:cNvPr>
          <p:cNvSpPr/>
          <p:nvPr/>
        </p:nvSpPr>
        <p:spPr>
          <a:xfrm>
            <a:off x="9518448" y="1322141"/>
            <a:ext cx="1508746" cy="400110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none">
            <a:spAutoFit/>
          </a:bodyPr>
          <a:lstStyle/>
          <a:p>
            <a:r>
              <a:rPr lang="pt-PT" sz="2000" b="1" dirty="0">
                <a:solidFill>
                  <a:srgbClr val="00B0F0"/>
                </a:solidFill>
                <a:latin typeface="Times New Roman" charset="0"/>
                <a:ea typeface="Times New Roman" charset="0"/>
                <a:cs typeface="Times New Roman" charset="0"/>
              </a:rPr>
              <a:t>Resultados?</a:t>
            </a:r>
          </a:p>
        </p:txBody>
      </p:sp>
      <p:pic>
        <p:nvPicPr>
          <p:cNvPr id="32" name="Imagem 31">
            <a:extLst>
              <a:ext uri="{FF2B5EF4-FFF2-40B4-BE49-F238E27FC236}">
                <a16:creationId xmlns:a16="http://schemas.microsoft.com/office/drawing/2014/main" id="{34E548BA-EBE3-414A-98E4-C5C79559138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044721" y="5178340"/>
            <a:ext cx="1373877" cy="1308330"/>
          </a:xfrm>
          <a:prstGeom prst="rect">
            <a:avLst/>
          </a:prstGeom>
        </p:spPr>
      </p:pic>
      <p:pic>
        <p:nvPicPr>
          <p:cNvPr id="41" name="Imagem 40">
            <a:extLst>
              <a:ext uri="{FF2B5EF4-FFF2-40B4-BE49-F238E27FC236}">
                <a16:creationId xmlns:a16="http://schemas.microsoft.com/office/drawing/2014/main" id="{96BEDF4B-35ED-3540-84F3-9B9A873DA81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52916" y="5151542"/>
            <a:ext cx="916281" cy="1385417"/>
          </a:xfrm>
          <a:prstGeom prst="rect">
            <a:avLst/>
          </a:prstGeom>
        </p:spPr>
      </p:pic>
      <p:pic>
        <p:nvPicPr>
          <p:cNvPr id="48" name="Imagem 47">
            <a:extLst>
              <a:ext uri="{FF2B5EF4-FFF2-40B4-BE49-F238E27FC236}">
                <a16:creationId xmlns:a16="http://schemas.microsoft.com/office/drawing/2014/main" id="{C56DB72A-FEC7-1648-809A-1B58185AEC42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492900" y="5164941"/>
            <a:ext cx="1227462" cy="1308330"/>
          </a:xfrm>
          <a:prstGeom prst="rect">
            <a:avLst/>
          </a:prstGeom>
        </p:spPr>
      </p:pic>
      <p:pic>
        <p:nvPicPr>
          <p:cNvPr id="51" name="Imagem 50">
            <a:extLst>
              <a:ext uri="{FF2B5EF4-FFF2-40B4-BE49-F238E27FC236}">
                <a16:creationId xmlns:a16="http://schemas.microsoft.com/office/drawing/2014/main" id="{870035A6-0F5C-4545-BE70-250A30350F3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700326" y="5174950"/>
            <a:ext cx="1308330" cy="1308330"/>
          </a:xfrm>
          <a:prstGeom prst="rect">
            <a:avLst/>
          </a:prstGeom>
        </p:spPr>
      </p:pic>
      <p:grpSp>
        <p:nvGrpSpPr>
          <p:cNvPr id="103" name="Agrupar 102">
            <a:extLst>
              <a:ext uri="{FF2B5EF4-FFF2-40B4-BE49-F238E27FC236}">
                <a16:creationId xmlns:a16="http://schemas.microsoft.com/office/drawing/2014/main" id="{F1E2C7F3-2E26-D741-A674-95E6F04E9169}"/>
              </a:ext>
            </a:extLst>
          </p:cNvPr>
          <p:cNvGrpSpPr/>
          <p:nvPr/>
        </p:nvGrpSpPr>
        <p:grpSpPr>
          <a:xfrm>
            <a:off x="8590491" y="2015397"/>
            <a:ext cx="1063834" cy="762277"/>
            <a:chOff x="8590491" y="2015397"/>
            <a:chExt cx="1063834" cy="762277"/>
          </a:xfrm>
        </p:grpSpPr>
        <p:sp>
          <p:nvSpPr>
            <p:cNvPr id="56" name="Hexágono 55">
              <a:extLst>
                <a:ext uri="{FF2B5EF4-FFF2-40B4-BE49-F238E27FC236}">
                  <a16:creationId xmlns:a16="http://schemas.microsoft.com/office/drawing/2014/main" id="{9C91C2D6-D322-2844-80A4-18218ADB37E6}"/>
                </a:ext>
              </a:extLst>
            </p:cNvPr>
            <p:cNvSpPr/>
            <p:nvPr/>
          </p:nvSpPr>
          <p:spPr>
            <a:xfrm>
              <a:off x="8661926" y="2041504"/>
              <a:ext cx="920964" cy="736170"/>
            </a:xfrm>
            <a:prstGeom prst="hex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57" name="CaixaDeTexto 56">
              <a:extLst>
                <a:ext uri="{FF2B5EF4-FFF2-40B4-BE49-F238E27FC236}">
                  <a16:creationId xmlns:a16="http://schemas.microsoft.com/office/drawing/2014/main" id="{7599DCD4-AB7D-1344-9F02-33401CDE5E17}"/>
                </a:ext>
              </a:extLst>
            </p:cNvPr>
            <p:cNvSpPr txBox="1"/>
            <p:nvPr/>
          </p:nvSpPr>
          <p:spPr>
            <a:xfrm>
              <a:off x="8590491" y="2015397"/>
              <a:ext cx="106383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b="1" dirty="0"/>
                <a:t>15</a:t>
              </a:r>
            </a:p>
            <a:p>
              <a:pPr algn="ctr"/>
              <a:r>
                <a:rPr lang="pt-PT" b="1" dirty="0" err="1"/>
                <a:t>Inv</a:t>
              </a:r>
              <a:r>
                <a:rPr lang="pt-PT" b="1" dirty="0"/>
                <a:t>/Prof</a:t>
              </a:r>
            </a:p>
          </p:txBody>
        </p:sp>
      </p:grpSp>
      <p:grpSp>
        <p:nvGrpSpPr>
          <p:cNvPr id="104" name="Agrupar 103">
            <a:extLst>
              <a:ext uri="{FF2B5EF4-FFF2-40B4-BE49-F238E27FC236}">
                <a16:creationId xmlns:a16="http://schemas.microsoft.com/office/drawing/2014/main" id="{0D400D48-F559-914C-9C4D-D3C266B8ACF1}"/>
              </a:ext>
            </a:extLst>
          </p:cNvPr>
          <p:cNvGrpSpPr/>
          <p:nvPr/>
        </p:nvGrpSpPr>
        <p:grpSpPr>
          <a:xfrm>
            <a:off x="9361848" y="2366031"/>
            <a:ext cx="1063834" cy="805835"/>
            <a:chOff x="9361848" y="2366031"/>
            <a:chExt cx="1063834" cy="805835"/>
          </a:xfrm>
        </p:grpSpPr>
        <p:sp>
          <p:nvSpPr>
            <p:cNvPr id="62" name="Hexágono 61">
              <a:extLst>
                <a:ext uri="{FF2B5EF4-FFF2-40B4-BE49-F238E27FC236}">
                  <a16:creationId xmlns:a16="http://schemas.microsoft.com/office/drawing/2014/main" id="{9A904DD9-1B29-9147-BEC5-0A81EC67882F}"/>
                </a:ext>
              </a:extLst>
            </p:cNvPr>
            <p:cNvSpPr/>
            <p:nvPr/>
          </p:nvSpPr>
          <p:spPr>
            <a:xfrm>
              <a:off x="9433312" y="2435696"/>
              <a:ext cx="920964" cy="736170"/>
            </a:xfrm>
            <a:prstGeom prst="hexag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3" name="CaixaDeTexto 62">
              <a:extLst>
                <a:ext uri="{FF2B5EF4-FFF2-40B4-BE49-F238E27FC236}">
                  <a16:creationId xmlns:a16="http://schemas.microsoft.com/office/drawing/2014/main" id="{FF6A00AF-53AC-4D47-8B2D-D31944DC9518}"/>
                </a:ext>
              </a:extLst>
            </p:cNvPr>
            <p:cNvSpPr txBox="1"/>
            <p:nvPr/>
          </p:nvSpPr>
          <p:spPr>
            <a:xfrm>
              <a:off x="9361848" y="2366031"/>
              <a:ext cx="106383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b="1" dirty="0"/>
                <a:t>160</a:t>
              </a:r>
            </a:p>
            <a:p>
              <a:pPr algn="ctr"/>
              <a:r>
                <a:rPr lang="pt-PT" b="1" dirty="0"/>
                <a:t>Est. </a:t>
              </a:r>
              <a:r>
                <a:rPr lang="pt-PT" b="1" dirty="0" err="1"/>
                <a:t>Univ</a:t>
              </a:r>
              <a:r>
                <a:rPr lang="pt-PT" b="1" dirty="0"/>
                <a:t>.</a:t>
              </a:r>
            </a:p>
          </p:txBody>
        </p:sp>
      </p:grpSp>
      <p:grpSp>
        <p:nvGrpSpPr>
          <p:cNvPr id="105" name="Agrupar 104">
            <a:extLst>
              <a:ext uri="{FF2B5EF4-FFF2-40B4-BE49-F238E27FC236}">
                <a16:creationId xmlns:a16="http://schemas.microsoft.com/office/drawing/2014/main" id="{F7C3B3B1-EAF6-C748-A298-84381CE83042}"/>
              </a:ext>
            </a:extLst>
          </p:cNvPr>
          <p:cNvGrpSpPr/>
          <p:nvPr/>
        </p:nvGrpSpPr>
        <p:grpSpPr>
          <a:xfrm>
            <a:off x="10153048" y="1986400"/>
            <a:ext cx="1063834" cy="785138"/>
            <a:chOff x="10153048" y="1986400"/>
            <a:chExt cx="1063834" cy="785138"/>
          </a:xfrm>
        </p:grpSpPr>
        <p:sp>
          <p:nvSpPr>
            <p:cNvPr id="64" name="Hexágono 63">
              <a:extLst>
                <a:ext uri="{FF2B5EF4-FFF2-40B4-BE49-F238E27FC236}">
                  <a16:creationId xmlns:a16="http://schemas.microsoft.com/office/drawing/2014/main" id="{33F9683F-F2EC-384B-BABF-56F7599389F7}"/>
                </a:ext>
              </a:extLst>
            </p:cNvPr>
            <p:cNvSpPr/>
            <p:nvPr/>
          </p:nvSpPr>
          <p:spPr>
            <a:xfrm>
              <a:off x="10216799" y="2035368"/>
              <a:ext cx="920964" cy="736170"/>
            </a:xfrm>
            <a:prstGeom prst="hexagon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solidFill>
                <a:schemeClr val="accent2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5" name="CaixaDeTexto 64">
              <a:extLst>
                <a:ext uri="{FF2B5EF4-FFF2-40B4-BE49-F238E27FC236}">
                  <a16:creationId xmlns:a16="http://schemas.microsoft.com/office/drawing/2014/main" id="{40E43471-B66C-CE42-A820-FD71B59EBD0E}"/>
                </a:ext>
              </a:extLst>
            </p:cNvPr>
            <p:cNvSpPr txBox="1"/>
            <p:nvPr/>
          </p:nvSpPr>
          <p:spPr>
            <a:xfrm>
              <a:off x="10153048" y="1986400"/>
              <a:ext cx="106383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b="1" dirty="0"/>
                <a:t>500</a:t>
              </a:r>
            </a:p>
            <a:p>
              <a:pPr algn="ctr"/>
              <a:r>
                <a:rPr lang="pt-PT" b="1" dirty="0"/>
                <a:t>Alunos</a:t>
              </a:r>
            </a:p>
          </p:txBody>
        </p:sp>
      </p:grpSp>
      <p:grpSp>
        <p:nvGrpSpPr>
          <p:cNvPr id="107" name="Agrupar 106">
            <a:extLst>
              <a:ext uri="{FF2B5EF4-FFF2-40B4-BE49-F238E27FC236}">
                <a16:creationId xmlns:a16="http://schemas.microsoft.com/office/drawing/2014/main" id="{7AE71177-0DC2-134A-9DA9-733CAD593ADE}"/>
              </a:ext>
            </a:extLst>
          </p:cNvPr>
          <p:cNvGrpSpPr/>
          <p:nvPr/>
        </p:nvGrpSpPr>
        <p:grpSpPr>
          <a:xfrm>
            <a:off x="10162418" y="2790714"/>
            <a:ext cx="1063834" cy="737668"/>
            <a:chOff x="10162418" y="2790714"/>
            <a:chExt cx="1063834" cy="737668"/>
          </a:xfrm>
        </p:grpSpPr>
        <p:sp>
          <p:nvSpPr>
            <p:cNvPr id="66" name="Hexágono 65">
              <a:extLst>
                <a:ext uri="{FF2B5EF4-FFF2-40B4-BE49-F238E27FC236}">
                  <a16:creationId xmlns:a16="http://schemas.microsoft.com/office/drawing/2014/main" id="{AF7B5BE1-7D6F-9145-982A-0278AF4F880F}"/>
                </a:ext>
              </a:extLst>
            </p:cNvPr>
            <p:cNvSpPr/>
            <p:nvPr/>
          </p:nvSpPr>
          <p:spPr>
            <a:xfrm>
              <a:off x="10224483" y="2792212"/>
              <a:ext cx="920964" cy="736170"/>
            </a:xfrm>
            <a:prstGeom prst="hexagon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7" name="CaixaDeTexto 66">
              <a:extLst>
                <a:ext uri="{FF2B5EF4-FFF2-40B4-BE49-F238E27FC236}">
                  <a16:creationId xmlns:a16="http://schemas.microsoft.com/office/drawing/2014/main" id="{559B5F6E-53D3-094C-9EC9-F959147E9615}"/>
                </a:ext>
              </a:extLst>
            </p:cNvPr>
            <p:cNvSpPr txBox="1"/>
            <p:nvPr/>
          </p:nvSpPr>
          <p:spPr>
            <a:xfrm>
              <a:off x="10162418" y="2790714"/>
              <a:ext cx="10638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b="1" dirty="0"/>
                <a:t>1200</a:t>
              </a:r>
            </a:p>
            <a:p>
              <a:pPr algn="ctr"/>
              <a:r>
                <a:rPr lang="pt-PT" sz="1600" b="1" dirty="0"/>
                <a:t>bactérias</a:t>
              </a:r>
            </a:p>
          </p:txBody>
        </p:sp>
      </p:grpSp>
      <p:grpSp>
        <p:nvGrpSpPr>
          <p:cNvPr id="106" name="Agrupar 105">
            <a:extLst>
              <a:ext uri="{FF2B5EF4-FFF2-40B4-BE49-F238E27FC236}">
                <a16:creationId xmlns:a16="http://schemas.microsoft.com/office/drawing/2014/main" id="{58066E15-633C-2E4A-A286-1EB2F67F9681}"/>
              </a:ext>
            </a:extLst>
          </p:cNvPr>
          <p:cNvGrpSpPr/>
          <p:nvPr/>
        </p:nvGrpSpPr>
        <p:grpSpPr>
          <a:xfrm>
            <a:off x="10891524" y="2424127"/>
            <a:ext cx="1063834" cy="736170"/>
            <a:chOff x="10891524" y="2424127"/>
            <a:chExt cx="1063834" cy="736170"/>
          </a:xfrm>
        </p:grpSpPr>
        <p:sp>
          <p:nvSpPr>
            <p:cNvPr id="68" name="Hexágono 67">
              <a:extLst>
                <a:ext uri="{FF2B5EF4-FFF2-40B4-BE49-F238E27FC236}">
                  <a16:creationId xmlns:a16="http://schemas.microsoft.com/office/drawing/2014/main" id="{0FFA9AA4-F020-9741-A048-6327D7C5AC59}"/>
                </a:ext>
              </a:extLst>
            </p:cNvPr>
            <p:cNvSpPr/>
            <p:nvPr/>
          </p:nvSpPr>
          <p:spPr>
            <a:xfrm>
              <a:off x="10988156" y="2424127"/>
              <a:ext cx="920964" cy="736170"/>
            </a:xfrm>
            <a:prstGeom prst="hexagon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69" name="CaixaDeTexto 68">
              <a:extLst>
                <a:ext uri="{FF2B5EF4-FFF2-40B4-BE49-F238E27FC236}">
                  <a16:creationId xmlns:a16="http://schemas.microsoft.com/office/drawing/2014/main" id="{99261E86-4EBE-F245-B536-52F3039DDF66}"/>
                </a:ext>
              </a:extLst>
            </p:cNvPr>
            <p:cNvSpPr txBox="1"/>
            <p:nvPr/>
          </p:nvSpPr>
          <p:spPr>
            <a:xfrm>
              <a:off x="10891524" y="2474673"/>
              <a:ext cx="1063834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b="1" dirty="0"/>
                <a:t>+200</a:t>
              </a:r>
            </a:p>
            <a:p>
              <a:pPr algn="ctr"/>
              <a:r>
                <a:rPr lang="pt-PT" b="1" dirty="0"/>
                <a:t>Solos</a:t>
              </a:r>
            </a:p>
          </p:txBody>
        </p:sp>
      </p:grpSp>
      <p:grpSp>
        <p:nvGrpSpPr>
          <p:cNvPr id="52" name="Agrupar 51">
            <a:extLst>
              <a:ext uri="{FF2B5EF4-FFF2-40B4-BE49-F238E27FC236}">
                <a16:creationId xmlns:a16="http://schemas.microsoft.com/office/drawing/2014/main" id="{87AD7EC7-D07C-0744-A41C-CEB9EE91F0EB}"/>
              </a:ext>
            </a:extLst>
          </p:cNvPr>
          <p:cNvGrpSpPr/>
          <p:nvPr/>
        </p:nvGrpSpPr>
        <p:grpSpPr>
          <a:xfrm>
            <a:off x="6577527" y="5293695"/>
            <a:ext cx="1865133" cy="1119185"/>
            <a:chOff x="7197641" y="5100340"/>
            <a:chExt cx="2185042" cy="1428062"/>
          </a:xfrm>
        </p:grpSpPr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A2CAD4E9-04E0-8B48-8414-356BEFD6BE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/>
            <a:srcRect l="32143" t="16085" r="32024" b="18519"/>
            <a:stretch/>
          </p:blipFill>
          <p:spPr>
            <a:xfrm>
              <a:off x="7197641" y="5100340"/>
              <a:ext cx="496301" cy="509492"/>
            </a:xfrm>
            <a:prstGeom prst="rect">
              <a:avLst/>
            </a:prstGeom>
          </p:spPr>
        </p:pic>
        <p:sp>
          <p:nvSpPr>
            <p:cNvPr id="19" name="CaixaDeTexto 18">
              <a:extLst>
                <a:ext uri="{FF2B5EF4-FFF2-40B4-BE49-F238E27FC236}">
                  <a16:creationId xmlns:a16="http://schemas.microsoft.com/office/drawing/2014/main" id="{D78AD559-3CF3-6548-9FA4-263A2E4B9A03}"/>
                </a:ext>
              </a:extLst>
            </p:cNvPr>
            <p:cNvSpPr txBox="1"/>
            <p:nvPr/>
          </p:nvSpPr>
          <p:spPr>
            <a:xfrm>
              <a:off x="7655989" y="5280569"/>
              <a:ext cx="1726694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b="1" dirty="0" err="1"/>
                <a:t>MicroMundo@UPorto</a:t>
              </a:r>
              <a:endParaRPr lang="pt-PT" sz="1000" b="1" dirty="0"/>
            </a:p>
          </p:txBody>
        </p:sp>
        <p:pic>
          <p:nvPicPr>
            <p:cNvPr id="20" name="Imagem 19">
              <a:extLst>
                <a:ext uri="{FF2B5EF4-FFF2-40B4-BE49-F238E27FC236}">
                  <a16:creationId xmlns:a16="http://schemas.microsoft.com/office/drawing/2014/main" id="{0D55B9D3-61A9-7D4B-A899-3451AFD990B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26842" r="25202"/>
            <a:stretch/>
          </p:blipFill>
          <p:spPr>
            <a:xfrm>
              <a:off x="7246770" y="5644396"/>
              <a:ext cx="409219" cy="407439"/>
            </a:xfrm>
            <a:prstGeom prst="rect">
              <a:avLst/>
            </a:prstGeom>
          </p:spPr>
        </p:pic>
        <p:sp>
          <p:nvSpPr>
            <p:cNvPr id="26" name="CaixaDeTexto 25">
              <a:extLst>
                <a:ext uri="{FF2B5EF4-FFF2-40B4-BE49-F238E27FC236}">
                  <a16:creationId xmlns:a16="http://schemas.microsoft.com/office/drawing/2014/main" id="{3AAA2B13-8AF8-F049-BE7C-C49CB951E27D}"/>
                </a:ext>
              </a:extLst>
            </p:cNvPr>
            <p:cNvSpPr txBox="1"/>
            <p:nvPr/>
          </p:nvSpPr>
          <p:spPr>
            <a:xfrm>
              <a:off x="7655989" y="5772303"/>
              <a:ext cx="140067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b="1" dirty="0"/>
                <a:t>@</a:t>
              </a:r>
              <a:r>
                <a:rPr lang="pt-PT" sz="1000" b="1" dirty="0" err="1"/>
                <a:t>MicroMundoUP</a:t>
              </a:r>
              <a:endParaRPr lang="pt-PT" sz="1000" b="1" dirty="0"/>
            </a:p>
          </p:txBody>
        </p:sp>
        <p:pic>
          <p:nvPicPr>
            <p:cNvPr id="21" name="Imagem 20">
              <a:extLst>
                <a:ext uri="{FF2B5EF4-FFF2-40B4-BE49-F238E27FC236}">
                  <a16:creationId xmlns:a16="http://schemas.microsoft.com/office/drawing/2014/main" id="{986B28DF-6324-BB4C-8973-26D34A2C86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11953" t="14055" r="11953" b="12197"/>
            <a:stretch/>
          </p:blipFill>
          <p:spPr>
            <a:xfrm>
              <a:off x="7235595" y="6120963"/>
              <a:ext cx="420394" cy="407439"/>
            </a:xfrm>
            <a:prstGeom prst="rect">
              <a:avLst/>
            </a:prstGeom>
          </p:spPr>
        </p:pic>
        <p:sp>
          <p:nvSpPr>
            <p:cNvPr id="28" name="CaixaDeTexto 27">
              <a:extLst>
                <a:ext uri="{FF2B5EF4-FFF2-40B4-BE49-F238E27FC236}">
                  <a16:creationId xmlns:a16="http://schemas.microsoft.com/office/drawing/2014/main" id="{D24B7A5D-731B-D04E-96B6-D5E23AEE8E7D}"/>
                </a:ext>
              </a:extLst>
            </p:cNvPr>
            <p:cNvSpPr txBox="1"/>
            <p:nvPr/>
          </p:nvSpPr>
          <p:spPr>
            <a:xfrm>
              <a:off x="7596183" y="6253736"/>
              <a:ext cx="1664557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PT" sz="1000" b="1" dirty="0"/>
                <a:t>@</a:t>
              </a:r>
              <a:r>
                <a:rPr lang="pt-PT" sz="1000" b="1" dirty="0" err="1"/>
                <a:t>micromundo_uporto</a:t>
              </a:r>
              <a:endParaRPr lang="pt-PT" sz="1000" b="1" dirty="0"/>
            </a:p>
          </p:txBody>
        </p:sp>
      </p:grpSp>
      <p:grpSp>
        <p:nvGrpSpPr>
          <p:cNvPr id="108" name="Agrupar 107">
            <a:extLst>
              <a:ext uri="{FF2B5EF4-FFF2-40B4-BE49-F238E27FC236}">
                <a16:creationId xmlns:a16="http://schemas.microsoft.com/office/drawing/2014/main" id="{B10425E6-46E9-DF40-A247-F290221CFD50}"/>
              </a:ext>
            </a:extLst>
          </p:cNvPr>
          <p:cNvGrpSpPr/>
          <p:nvPr/>
        </p:nvGrpSpPr>
        <p:grpSpPr>
          <a:xfrm>
            <a:off x="10204094" y="3546530"/>
            <a:ext cx="1063834" cy="736170"/>
            <a:chOff x="10204094" y="3546530"/>
            <a:chExt cx="1063834" cy="736170"/>
          </a:xfrm>
        </p:grpSpPr>
        <p:sp>
          <p:nvSpPr>
            <p:cNvPr id="70" name="Hexágono 69">
              <a:extLst>
                <a:ext uri="{FF2B5EF4-FFF2-40B4-BE49-F238E27FC236}">
                  <a16:creationId xmlns:a16="http://schemas.microsoft.com/office/drawing/2014/main" id="{ECA81607-E3FE-8544-996F-EFC0D62D00AA}"/>
                </a:ext>
              </a:extLst>
            </p:cNvPr>
            <p:cNvSpPr/>
            <p:nvPr/>
          </p:nvSpPr>
          <p:spPr>
            <a:xfrm>
              <a:off x="10233853" y="3546530"/>
              <a:ext cx="920964" cy="736170"/>
            </a:xfrm>
            <a:prstGeom prst="hexagon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8532C1F4-3633-F541-A17D-D47F212F377C}"/>
                </a:ext>
              </a:extLst>
            </p:cNvPr>
            <p:cNvSpPr txBox="1"/>
            <p:nvPr/>
          </p:nvSpPr>
          <p:spPr>
            <a:xfrm>
              <a:off x="10204094" y="3750027"/>
              <a:ext cx="10638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PT" sz="2000" b="1" dirty="0"/>
                <a:t>80+</a:t>
              </a:r>
              <a:endParaRPr lang="pt-PT" b="1" dirty="0"/>
            </a:p>
          </p:txBody>
        </p:sp>
      </p:grpSp>
      <p:grpSp>
        <p:nvGrpSpPr>
          <p:cNvPr id="109" name="Agrupar 108">
            <a:extLst>
              <a:ext uri="{FF2B5EF4-FFF2-40B4-BE49-F238E27FC236}">
                <a16:creationId xmlns:a16="http://schemas.microsoft.com/office/drawing/2014/main" id="{BA731A86-21D5-764F-981D-197B8C35ADCA}"/>
              </a:ext>
            </a:extLst>
          </p:cNvPr>
          <p:cNvGrpSpPr/>
          <p:nvPr/>
        </p:nvGrpSpPr>
        <p:grpSpPr>
          <a:xfrm>
            <a:off x="9492952" y="3996765"/>
            <a:ext cx="2046006" cy="826962"/>
            <a:chOff x="9492952" y="3996765"/>
            <a:chExt cx="2046006" cy="826962"/>
          </a:xfrm>
        </p:grpSpPr>
        <p:sp>
          <p:nvSpPr>
            <p:cNvPr id="72" name="Hexágono 71">
              <a:extLst>
                <a:ext uri="{FF2B5EF4-FFF2-40B4-BE49-F238E27FC236}">
                  <a16:creationId xmlns:a16="http://schemas.microsoft.com/office/drawing/2014/main" id="{E77BF5D1-B3B9-6F49-9724-B20E713F0E82}"/>
                </a:ext>
              </a:extLst>
            </p:cNvPr>
            <p:cNvSpPr/>
            <p:nvPr/>
          </p:nvSpPr>
          <p:spPr>
            <a:xfrm>
              <a:off x="9492952" y="3996765"/>
              <a:ext cx="920964" cy="736170"/>
            </a:xfrm>
            <a:prstGeom prst="hexagon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73" name="Imagem 72">
              <a:extLst>
                <a:ext uri="{FF2B5EF4-FFF2-40B4-BE49-F238E27FC236}">
                  <a16:creationId xmlns:a16="http://schemas.microsoft.com/office/drawing/2014/main" id="{B6F437EC-D326-B64E-80CF-3ECC210A9C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494" b="30371"/>
            <a:stretch/>
          </p:blipFill>
          <p:spPr>
            <a:xfrm>
              <a:off x="9666662" y="4089479"/>
              <a:ext cx="573544" cy="543858"/>
            </a:xfrm>
            <a:prstGeom prst="rect">
              <a:avLst/>
            </a:prstGeom>
          </p:spPr>
        </p:pic>
        <p:pic>
          <p:nvPicPr>
            <p:cNvPr id="74" name="Imagem 73">
              <a:extLst>
                <a:ext uri="{FF2B5EF4-FFF2-40B4-BE49-F238E27FC236}">
                  <a16:creationId xmlns:a16="http://schemas.microsoft.com/office/drawing/2014/main" id="{0CD60291-19AC-FD47-9D1E-D46A85D321ED}"/>
                </a:ext>
              </a:extLst>
            </p:cNvPr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54276" y="4235149"/>
              <a:ext cx="1184682" cy="588578"/>
            </a:xfrm>
            <a:prstGeom prst="rect">
              <a:avLst/>
            </a:prstGeom>
          </p:spPr>
        </p:pic>
      </p:grpSp>
      <p:grpSp>
        <p:nvGrpSpPr>
          <p:cNvPr id="98" name="Agrupar 97">
            <a:extLst>
              <a:ext uri="{FF2B5EF4-FFF2-40B4-BE49-F238E27FC236}">
                <a16:creationId xmlns:a16="http://schemas.microsoft.com/office/drawing/2014/main" id="{AF15469A-5A6E-634C-B43C-1EBE95400773}"/>
              </a:ext>
            </a:extLst>
          </p:cNvPr>
          <p:cNvGrpSpPr/>
          <p:nvPr/>
        </p:nvGrpSpPr>
        <p:grpSpPr>
          <a:xfrm>
            <a:off x="9538671" y="4936067"/>
            <a:ext cx="1758424" cy="1900172"/>
            <a:chOff x="9538671" y="4936067"/>
            <a:chExt cx="1758424" cy="1900172"/>
          </a:xfrm>
        </p:grpSpPr>
        <p:pic>
          <p:nvPicPr>
            <p:cNvPr id="59" name="Imagem 58">
              <a:extLst>
                <a:ext uri="{FF2B5EF4-FFF2-40B4-BE49-F238E27FC236}">
                  <a16:creationId xmlns:a16="http://schemas.microsoft.com/office/drawing/2014/main" id="{9D6308BF-B660-8647-9640-47D9727C2E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0272821" y="4936067"/>
              <a:ext cx="1024274" cy="1900172"/>
            </a:xfrm>
            <a:prstGeom prst="rect">
              <a:avLst/>
            </a:prstGeom>
          </p:spPr>
        </p:pic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F68A4DB-D505-2143-A4C3-1B3EDB9E24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99820" y="5293694"/>
              <a:ext cx="72000" cy="743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79" name="Oval 78">
              <a:extLst>
                <a:ext uri="{FF2B5EF4-FFF2-40B4-BE49-F238E27FC236}">
                  <a16:creationId xmlns:a16="http://schemas.microsoft.com/office/drawing/2014/main" id="{12CEB137-12C9-7441-A932-058AEEB5E2E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686628" y="5265614"/>
              <a:ext cx="69732" cy="720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BFECC35-1734-D941-A79C-18EE8E93559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571744" y="5686728"/>
              <a:ext cx="72000" cy="743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105E2040-EF30-D94D-8AF8-BCB9B65634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435379" y="6091795"/>
              <a:ext cx="72000" cy="743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E76C5F5E-992C-1049-994E-470744A8056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708099" y="6569051"/>
              <a:ext cx="72000" cy="74342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PT"/>
            </a:p>
          </p:txBody>
        </p:sp>
        <p:pic>
          <p:nvPicPr>
            <p:cNvPr id="76" name="Imagem 75">
              <a:extLst>
                <a:ext uri="{FF2B5EF4-FFF2-40B4-BE49-F238E27FC236}">
                  <a16:creationId xmlns:a16="http://schemas.microsoft.com/office/drawing/2014/main" id="{DE829612-F00F-CB4C-A932-4D4FAAF8D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t="19743"/>
            <a:stretch/>
          </p:blipFill>
          <p:spPr>
            <a:xfrm>
              <a:off x="9786069" y="6553077"/>
              <a:ext cx="486752" cy="19106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cxnSp>
          <p:nvCxnSpPr>
            <p:cNvPr id="78" name="Conexão Reta 77">
              <a:extLst>
                <a:ext uri="{FF2B5EF4-FFF2-40B4-BE49-F238E27FC236}">
                  <a16:creationId xmlns:a16="http://schemas.microsoft.com/office/drawing/2014/main" id="{87E6F085-0999-CF49-BACA-7451F2824001}"/>
                </a:ext>
              </a:extLst>
            </p:cNvPr>
            <p:cNvCxnSpPr>
              <a:cxnSpLocks/>
              <a:stCxn id="76" idx="3"/>
              <a:endCxn id="82" idx="2"/>
            </p:cNvCxnSpPr>
            <p:nvPr/>
          </p:nvCxnSpPr>
          <p:spPr>
            <a:xfrm flipV="1">
              <a:off x="10272821" y="6606222"/>
              <a:ext cx="435278" cy="4238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4" name="Imagem 83">
              <a:extLst>
                <a:ext uri="{FF2B5EF4-FFF2-40B4-BE49-F238E27FC236}">
                  <a16:creationId xmlns:a16="http://schemas.microsoft.com/office/drawing/2014/main" id="{69966494-28C5-3C49-8407-76DD3A4972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9677343" y="6052826"/>
              <a:ext cx="322094" cy="322094"/>
            </a:xfrm>
            <a:prstGeom prst="rect">
              <a:avLst/>
            </a:prstGeom>
          </p:spPr>
        </p:pic>
        <p:cxnSp>
          <p:nvCxnSpPr>
            <p:cNvPr id="89" name="Conexão Reta 88">
              <a:extLst>
                <a:ext uri="{FF2B5EF4-FFF2-40B4-BE49-F238E27FC236}">
                  <a16:creationId xmlns:a16="http://schemas.microsoft.com/office/drawing/2014/main" id="{EC523504-32BC-B147-A17D-22114627BA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80680" y="6135163"/>
              <a:ext cx="495507" cy="2632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5" name="Imagem 84">
              <a:extLst>
                <a:ext uri="{FF2B5EF4-FFF2-40B4-BE49-F238E27FC236}">
                  <a16:creationId xmlns:a16="http://schemas.microsoft.com/office/drawing/2014/main" id="{9E7A7F53-E686-2D45-9265-56111366EF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9538671" y="5646529"/>
              <a:ext cx="597458" cy="345153"/>
            </a:xfrm>
            <a:prstGeom prst="rect">
              <a:avLst/>
            </a:prstGeom>
          </p:spPr>
        </p:pic>
        <p:cxnSp>
          <p:nvCxnSpPr>
            <p:cNvPr id="91" name="Conexão Reta 90">
              <a:extLst>
                <a:ext uri="{FF2B5EF4-FFF2-40B4-BE49-F238E27FC236}">
                  <a16:creationId xmlns:a16="http://schemas.microsoft.com/office/drawing/2014/main" id="{4E90479B-7B2D-9149-A1F8-A6A9F24960CA}"/>
                </a:ext>
              </a:extLst>
            </p:cNvPr>
            <p:cNvCxnSpPr>
              <a:cxnSpLocks/>
              <a:endCxn id="80" idx="6"/>
            </p:cNvCxnSpPr>
            <p:nvPr/>
          </p:nvCxnSpPr>
          <p:spPr>
            <a:xfrm flipV="1">
              <a:off x="10054859" y="5723899"/>
              <a:ext cx="588885" cy="8783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2" name="Imagem 91">
              <a:extLst>
                <a:ext uri="{FF2B5EF4-FFF2-40B4-BE49-F238E27FC236}">
                  <a16:creationId xmlns:a16="http://schemas.microsoft.com/office/drawing/2014/main" id="{23338B66-75CA-6C4F-B8E0-8D9CDB58B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01370" y="5314384"/>
              <a:ext cx="518659" cy="235637"/>
            </a:xfrm>
            <a:prstGeom prst="rect">
              <a:avLst/>
            </a:prstGeom>
          </p:spPr>
        </p:pic>
        <p:cxnSp>
          <p:nvCxnSpPr>
            <p:cNvPr id="93" name="Conexão Reta 92">
              <a:extLst>
                <a:ext uri="{FF2B5EF4-FFF2-40B4-BE49-F238E27FC236}">
                  <a16:creationId xmlns:a16="http://schemas.microsoft.com/office/drawing/2014/main" id="{F1F12F3C-C197-844C-A29F-368C0B37A3E3}"/>
                </a:ext>
              </a:extLst>
            </p:cNvPr>
            <p:cNvCxnSpPr>
              <a:cxnSpLocks/>
              <a:endCxn id="61" idx="2"/>
            </p:cNvCxnSpPr>
            <p:nvPr/>
          </p:nvCxnSpPr>
          <p:spPr>
            <a:xfrm flipV="1">
              <a:off x="10089505" y="5330865"/>
              <a:ext cx="510315" cy="6295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95" name="Imagem 94">
              <a:extLst>
                <a:ext uri="{FF2B5EF4-FFF2-40B4-BE49-F238E27FC236}">
                  <a16:creationId xmlns:a16="http://schemas.microsoft.com/office/drawing/2014/main" id="{4E7798B2-493E-3845-96AE-92E66FF40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9818874" y="5004662"/>
              <a:ext cx="471969" cy="239730"/>
            </a:xfrm>
            <a:prstGeom prst="rect">
              <a:avLst/>
            </a:prstGeom>
          </p:spPr>
        </p:pic>
        <p:cxnSp>
          <p:nvCxnSpPr>
            <p:cNvPr id="100" name="Conexão Reta 99">
              <a:extLst>
                <a:ext uri="{FF2B5EF4-FFF2-40B4-BE49-F238E27FC236}">
                  <a16:creationId xmlns:a16="http://schemas.microsoft.com/office/drawing/2014/main" id="{5B87641D-1A08-FD4C-B919-792DFE8A1303}"/>
                </a:ext>
              </a:extLst>
            </p:cNvPr>
            <p:cNvCxnSpPr>
              <a:cxnSpLocks/>
              <a:endCxn id="79" idx="1"/>
            </p:cNvCxnSpPr>
            <p:nvPr/>
          </p:nvCxnSpPr>
          <p:spPr>
            <a:xfrm>
              <a:off x="10283653" y="5113761"/>
              <a:ext cx="413187" cy="16239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2" name="Agrupar 101">
            <a:extLst>
              <a:ext uri="{FF2B5EF4-FFF2-40B4-BE49-F238E27FC236}">
                <a16:creationId xmlns:a16="http://schemas.microsoft.com/office/drawing/2014/main" id="{10267148-644A-AB4C-8A14-73866B4E0126}"/>
              </a:ext>
            </a:extLst>
          </p:cNvPr>
          <p:cNvGrpSpPr/>
          <p:nvPr/>
        </p:nvGrpSpPr>
        <p:grpSpPr>
          <a:xfrm>
            <a:off x="229699" y="1322141"/>
            <a:ext cx="4376502" cy="5434721"/>
            <a:chOff x="229699" y="1322141"/>
            <a:chExt cx="4376502" cy="5434721"/>
          </a:xfrm>
        </p:grpSpPr>
        <p:sp>
          <p:nvSpPr>
            <p:cNvPr id="10" name="Retângulo 9">
              <a:extLst>
                <a:ext uri="{FF2B5EF4-FFF2-40B4-BE49-F238E27FC236}">
                  <a16:creationId xmlns:a16="http://schemas.microsoft.com/office/drawing/2014/main" id="{E3AA2A90-EDBB-434F-B5D7-0775BE0ACCEA}"/>
                </a:ext>
              </a:extLst>
            </p:cNvPr>
            <p:cNvSpPr/>
            <p:nvPr/>
          </p:nvSpPr>
          <p:spPr>
            <a:xfrm>
              <a:off x="1771258" y="1322141"/>
              <a:ext cx="1364476" cy="400110"/>
            </a:xfrm>
            <a:prstGeom prst="rect">
              <a:avLst/>
            </a:prstGeom>
            <a:noFill/>
            <a:ln w="9525" cap="flat" cmpd="sng" algn="ctr">
              <a:solidFill>
                <a:schemeClr val="accent4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4"/>
            </a:fontRef>
          </p:style>
          <p:txBody>
            <a:bodyPr wrap="none">
              <a:spAutoFit/>
            </a:bodyPr>
            <a:lstStyle/>
            <a:p>
              <a:r>
                <a:rPr lang="pt-PT" sz="2000" b="1" dirty="0">
                  <a:solidFill>
                    <a:srgbClr val="00B0F0"/>
                  </a:solidFill>
                  <a:latin typeface="Times New Roman" charset="0"/>
                  <a:ea typeface="Times New Roman" charset="0"/>
                  <a:cs typeface="Times New Roman" charset="0"/>
                </a:rPr>
                <a:t>Objetivos?</a:t>
              </a:r>
            </a:p>
          </p:txBody>
        </p:sp>
        <p:sp>
          <p:nvSpPr>
            <p:cNvPr id="11" name="CaixaDeTexto 10">
              <a:extLst>
                <a:ext uri="{FF2B5EF4-FFF2-40B4-BE49-F238E27FC236}">
                  <a16:creationId xmlns:a16="http://schemas.microsoft.com/office/drawing/2014/main" id="{11979950-A491-344C-B3AA-29D5D42BEA4F}"/>
                </a:ext>
              </a:extLst>
            </p:cNvPr>
            <p:cNvSpPr txBox="1"/>
            <p:nvPr/>
          </p:nvSpPr>
          <p:spPr>
            <a:xfrm>
              <a:off x="229699" y="1755875"/>
              <a:ext cx="4376502" cy="1015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lvl="0" algn="just"/>
              <a:r>
                <a:rPr lang="pt-PT" sz="1200" b="1" dirty="0">
                  <a:solidFill>
                    <a:srgbClr val="0070C0"/>
                  </a:solidFill>
                </a:rPr>
                <a:t>Científicos</a:t>
              </a:r>
              <a:endParaRPr lang="pt-PT" sz="1200" b="1" baseline="30000" dirty="0">
                <a:solidFill>
                  <a:srgbClr val="0070C0"/>
                </a:solidFill>
              </a:endParaRPr>
            </a:p>
            <a:p>
              <a:pPr lvl="0" algn="just"/>
              <a:r>
                <a:rPr lang="pt-PT" sz="1200" b="1" dirty="0">
                  <a:solidFill>
                    <a:prstClr val="black"/>
                  </a:solidFill>
                </a:rPr>
                <a:t>1) </a:t>
              </a:r>
              <a:r>
                <a:rPr lang="pt-PT" sz="1200" dirty="0">
                  <a:solidFill>
                    <a:prstClr val="black"/>
                  </a:solidFill>
                </a:rPr>
                <a:t>Aumentar a consciencialização sobre a </a:t>
              </a:r>
              <a:r>
                <a:rPr lang="pt-PT" sz="1200" b="1" dirty="0">
                  <a:solidFill>
                    <a:prstClr val="black"/>
                  </a:solidFill>
                </a:rPr>
                <a:t>resistência aos antibióticos</a:t>
              </a:r>
            </a:p>
            <a:p>
              <a:pPr lvl="0" algn="just"/>
              <a:r>
                <a:rPr lang="pt-PT" sz="1200" b="1" dirty="0">
                  <a:solidFill>
                    <a:prstClr val="black"/>
                  </a:solidFill>
                </a:rPr>
                <a:t>2) Explorar </a:t>
              </a:r>
              <a:r>
                <a:rPr lang="pt-PT" sz="1200" dirty="0">
                  <a:solidFill>
                    <a:prstClr val="black"/>
                  </a:solidFill>
                </a:rPr>
                <a:t>a diversidade microbiana dos solos</a:t>
              </a:r>
            </a:p>
            <a:p>
              <a:pPr algn="just"/>
              <a:r>
                <a:rPr lang="pt-PT" sz="1200" b="1" dirty="0">
                  <a:solidFill>
                    <a:prstClr val="black"/>
                  </a:solidFill>
                </a:rPr>
                <a:t>3) </a:t>
              </a:r>
              <a:r>
                <a:rPr lang="pt-PT" sz="1200" b="1" u="sng" dirty="0">
                  <a:solidFill>
                    <a:prstClr val="black"/>
                  </a:solidFill>
                </a:rPr>
                <a:t>Descobrir novos antibióticos</a:t>
              </a:r>
              <a:endParaRPr lang="pt-PT" sz="1200" u="sng" dirty="0">
                <a:solidFill>
                  <a:prstClr val="black"/>
                </a:solidFill>
              </a:endParaRPr>
            </a:p>
          </p:txBody>
        </p:sp>
        <p:sp>
          <p:nvSpPr>
            <p:cNvPr id="12" name="CaixaDeTexto 11">
              <a:extLst>
                <a:ext uri="{FF2B5EF4-FFF2-40B4-BE49-F238E27FC236}">
                  <a16:creationId xmlns:a16="http://schemas.microsoft.com/office/drawing/2014/main" id="{4D635805-7FB7-4342-897A-6D37402B8E6F}"/>
                </a:ext>
              </a:extLst>
            </p:cNvPr>
            <p:cNvSpPr txBox="1"/>
            <p:nvPr/>
          </p:nvSpPr>
          <p:spPr>
            <a:xfrm>
              <a:off x="229699" y="2838786"/>
              <a:ext cx="4376502" cy="1015663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pt-PT" sz="1200" b="1" dirty="0">
                  <a:solidFill>
                    <a:srgbClr val="0070C0"/>
                  </a:solidFill>
                </a:rPr>
                <a:t>Pedagógicos</a:t>
              </a:r>
              <a:endParaRPr lang="pt-PT" sz="1200" b="1" baseline="30000" dirty="0">
                <a:solidFill>
                  <a:srgbClr val="0070C0"/>
                </a:solidFill>
              </a:endParaRPr>
            </a:p>
            <a:p>
              <a:pPr algn="just"/>
              <a:r>
                <a:rPr lang="pt-PT" sz="1200" b="1" dirty="0"/>
                <a:t>1) Reter</a:t>
              </a:r>
              <a:r>
                <a:rPr lang="pt-PT" sz="1200" dirty="0"/>
                <a:t> estudantes nas áreas STEM</a:t>
              </a:r>
            </a:p>
            <a:p>
              <a:pPr algn="just"/>
              <a:r>
                <a:rPr lang="pt-PT" sz="1200" b="1" dirty="0"/>
                <a:t>2) Treinar</a:t>
              </a:r>
              <a:r>
                <a:rPr lang="pt-PT" sz="1200" dirty="0"/>
                <a:t> estudantes na aplicação do método científico</a:t>
              </a:r>
            </a:p>
            <a:p>
              <a:pPr algn="just"/>
              <a:r>
                <a:rPr lang="pt-PT" sz="1200" b="1" dirty="0"/>
                <a:t>3) Inspirar </a:t>
              </a:r>
              <a:r>
                <a:rPr lang="pt-PT" sz="1200" dirty="0"/>
                <a:t>uma nova geração de cientistas</a:t>
              </a:r>
            </a:p>
            <a:p>
              <a:pPr algn="just"/>
              <a:r>
                <a:rPr lang="pt-PT" sz="1200" b="1" dirty="0"/>
                <a:t>4) Melhorar</a:t>
              </a:r>
              <a:r>
                <a:rPr lang="pt-PT" sz="1200" dirty="0"/>
                <a:t> a literacia científica</a:t>
              </a:r>
            </a:p>
          </p:txBody>
        </p:sp>
        <p:grpSp>
          <p:nvGrpSpPr>
            <p:cNvPr id="55" name="Agrupar 54">
              <a:extLst>
                <a:ext uri="{FF2B5EF4-FFF2-40B4-BE49-F238E27FC236}">
                  <a16:creationId xmlns:a16="http://schemas.microsoft.com/office/drawing/2014/main" id="{4696C7C3-2A9E-7E48-B5DA-EECDA1322448}"/>
                </a:ext>
              </a:extLst>
            </p:cNvPr>
            <p:cNvGrpSpPr/>
            <p:nvPr/>
          </p:nvGrpSpPr>
          <p:grpSpPr>
            <a:xfrm>
              <a:off x="506156" y="4150694"/>
              <a:ext cx="3715573" cy="2162419"/>
              <a:chOff x="526843" y="3961380"/>
              <a:chExt cx="3715573" cy="2162419"/>
            </a:xfrm>
          </p:grpSpPr>
          <p:pic>
            <p:nvPicPr>
              <p:cNvPr id="15" name="Imagem 14">
                <a:extLst>
                  <a:ext uri="{FF2B5EF4-FFF2-40B4-BE49-F238E27FC236}">
                    <a16:creationId xmlns:a16="http://schemas.microsoft.com/office/drawing/2014/main" id="{0A131099-3122-CF49-8140-B0026E1D8A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25835"/>
              <a:stretch/>
            </p:blipFill>
            <p:spPr>
              <a:xfrm>
                <a:off x="526843" y="3961380"/>
                <a:ext cx="3715573" cy="2155412"/>
              </a:xfrm>
              <a:prstGeom prst="rect">
                <a:avLst/>
              </a:prstGeom>
            </p:spPr>
          </p:pic>
          <p:cxnSp>
            <p:nvCxnSpPr>
              <p:cNvPr id="54" name="Conexão Reta 53">
                <a:extLst>
                  <a:ext uri="{FF2B5EF4-FFF2-40B4-BE49-F238E27FC236}">
                    <a16:creationId xmlns:a16="http://schemas.microsoft.com/office/drawing/2014/main" id="{46E7386C-D219-7942-ADD5-A085EE59B3A3}"/>
                  </a:ext>
                </a:extLst>
              </p:cNvPr>
              <p:cNvCxnSpPr/>
              <p:nvPr/>
            </p:nvCxnSpPr>
            <p:spPr>
              <a:xfrm>
                <a:off x="554433" y="6123799"/>
                <a:ext cx="3420000" cy="0"/>
              </a:xfrm>
              <a:prstGeom prst="line">
                <a:avLst/>
              </a:prstGeom>
              <a:ln w="12700">
                <a:solidFill>
                  <a:schemeClr val="tx1"/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9" name="Retângulo 98">
              <a:extLst>
                <a:ext uri="{FF2B5EF4-FFF2-40B4-BE49-F238E27FC236}">
                  <a16:creationId xmlns:a16="http://schemas.microsoft.com/office/drawing/2014/main" id="{AB849BD2-4DE3-954F-AE9E-F2551F66BA69}"/>
                </a:ext>
              </a:extLst>
            </p:cNvPr>
            <p:cNvSpPr/>
            <p:nvPr/>
          </p:nvSpPr>
          <p:spPr>
            <a:xfrm>
              <a:off x="506156" y="6295197"/>
              <a:ext cx="350105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pt-PT" sz="1200" dirty="0"/>
                <a:t>Adaptado de: Antunes P </a:t>
              </a:r>
              <a:r>
                <a:rPr lang="pt-PT" sz="1200" i="1" dirty="0" err="1"/>
                <a:t>et</a:t>
              </a:r>
              <a:r>
                <a:rPr lang="pt-PT" sz="1200" i="1" dirty="0"/>
                <a:t> al, FEMS </a:t>
              </a:r>
              <a:r>
                <a:rPr lang="pt-PT" sz="1200" i="1" dirty="0" err="1"/>
                <a:t>Microbiology</a:t>
              </a:r>
              <a:r>
                <a:rPr lang="pt-PT" sz="1200" i="1" dirty="0"/>
                <a:t> </a:t>
              </a:r>
              <a:r>
                <a:rPr lang="pt-PT" sz="1200" i="1" dirty="0" err="1"/>
                <a:t>Letters</a:t>
              </a:r>
              <a:r>
                <a:rPr lang="pt-PT" sz="1200" dirty="0"/>
                <a:t>, 2021</a:t>
              </a:r>
            </a:p>
          </p:txBody>
        </p:sp>
      </p:grpSp>
      <p:sp>
        <p:nvSpPr>
          <p:cNvPr id="101" name="CaixaDeTexto 100">
            <a:extLst>
              <a:ext uri="{FF2B5EF4-FFF2-40B4-BE49-F238E27FC236}">
                <a16:creationId xmlns:a16="http://schemas.microsoft.com/office/drawing/2014/main" id="{D1FE57D9-5B2B-4143-8D91-14B9F3C9CC5D}"/>
              </a:ext>
            </a:extLst>
          </p:cNvPr>
          <p:cNvSpPr txBox="1"/>
          <p:nvPr/>
        </p:nvSpPr>
        <p:spPr>
          <a:xfrm>
            <a:off x="4174881" y="279102"/>
            <a:ext cx="7824450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PT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Battling</a:t>
            </a:r>
            <a:r>
              <a:rPr lang="pt-PT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Superbugs</a:t>
            </a:r>
            <a:r>
              <a:rPr lang="pt-PT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pt-PT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PT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pt-PT" sz="28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</a:t>
            </a:r>
            <a:r>
              <a:rPr lang="pt-PT" sz="2800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MicroMundo</a:t>
            </a:r>
            <a:endParaRPr lang="pt-PT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pt-PT" sz="2800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0" name="CaixaDeTexto 109">
            <a:extLst>
              <a:ext uri="{FF2B5EF4-FFF2-40B4-BE49-F238E27FC236}">
                <a16:creationId xmlns:a16="http://schemas.microsoft.com/office/drawing/2014/main" id="{56D5567E-4FA0-C343-BD05-06B9D50210AF}"/>
              </a:ext>
            </a:extLst>
          </p:cNvPr>
          <p:cNvSpPr txBox="1"/>
          <p:nvPr/>
        </p:nvSpPr>
        <p:spPr>
          <a:xfrm>
            <a:off x="10464820" y="657321"/>
            <a:ext cx="1543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i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Filipa Grosso</a:t>
            </a:r>
          </a:p>
        </p:txBody>
      </p:sp>
    </p:spTree>
    <p:extLst>
      <p:ext uri="{BB962C8B-B14F-4D97-AF65-F5344CB8AC3E}">
        <p14:creationId xmlns:p14="http://schemas.microsoft.com/office/powerpoint/2010/main" val="393905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6" grpId="0">
        <p:bldAsOne/>
      </p:bldGraphic>
      <p:bldP spid="29" grpId="0" animBg="1"/>
      <p:bldP spid="30" grpId="0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</TotalTime>
  <Words>160</Words>
  <Application>Microsoft Macintosh PowerPoint</Application>
  <PresentationFormat>Ecrã Panorâmico</PresentationFormat>
  <Paragraphs>34</Paragraphs>
  <Slides>1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Tema do Office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Joana Campos</dc:creator>
  <cp:lastModifiedBy>Joana Campos</cp:lastModifiedBy>
  <cp:revision>17</cp:revision>
  <dcterms:created xsi:type="dcterms:W3CDTF">2024-05-06T09:59:43Z</dcterms:created>
  <dcterms:modified xsi:type="dcterms:W3CDTF">2024-05-07T15:07:08Z</dcterms:modified>
</cp:coreProperties>
</file>